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59" r:id="rId3"/>
    <p:sldId id="269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CCFF"/>
    <a:srgbClr val="3333FF"/>
    <a:srgbClr val="FFFFFF"/>
    <a:srgbClr val="33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3" autoAdjust="0"/>
    <p:restoredTop sz="94660"/>
  </p:normalViewPr>
  <p:slideViewPr>
    <p:cSldViewPr>
      <p:cViewPr>
        <p:scale>
          <a:sx n="50" d="100"/>
          <a:sy n="50" d="100"/>
        </p:scale>
        <p:origin x="-201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4F285-2CE8-4E21-BE2E-3B2C986B40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EF98B-4EC6-4934-A03F-07E1E55A7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3;&#1077;&#1090;&#1086;%202016%20&#1076;&#1086;&#1082;&#1091;&#1084;&#1077;&#1085;&#1090;&#1072;&#1094;&#1080;&#1103;%20&#1084;&#1072;&#1084;&#1099;\&#1044;&#1086;&#1082;&#1091;&#1084;&#1077;&#1085;&#1090;&#1072;&#1094;&#1080;&#1103;%202016-2017\&#8470;4%20&#1052;&#1077;&#1090;&#1086;&#1076;&#1080;&#1095;&#1082;&#1072;%202015-2016\&#8470;17%20&#1053;&#1045;&#1044;&#1045;&#1051;&#1048;%20&#1040;&#1071;\&#1053;&#1045;&#1044;&#1045;&#1051;&#1071;%20&#1048;&#1071;%202017\&#1048;&#1085;&#1090;&#1077;&#1083;&#1083;&#1077;&#1082;%20&#1080;&#1075;&#1088;&#1072;%20&#1057;&#1074;&#1086;&#1103;%20&#1080;&#1075;&#1088;&#1072;5%20&#1082;&#1083;&#1072;&#1089;&#1089;\Beatles_yesterday-1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295400"/>
            <a:ext cx="8153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ru-RU" sz="72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Командная Своя Игра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«</a:t>
            </a:r>
            <a:r>
              <a:rPr lang="en-US" sz="72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Faces of London</a:t>
            </a:r>
            <a:r>
              <a:rPr lang="ru-RU" sz="72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»</a:t>
            </a:r>
            <a:endParaRPr lang="ru-RU" sz="7200" b="1" cap="none" spc="0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0"/>
            <a:ext cx="81534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«</a:t>
            </a:r>
            <a:r>
              <a:rPr lang="en-US" sz="80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Faces of London</a:t>
            </a:r>
            <a:r>
              <a:rPr lang="ru-RU" sz="80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»</a:t>
            </a:r>
          </a:p>
          <a:p>
            <a:pPr algn="ctr"/>
            <a:endParaRPr lang="ru-RU" sz="8000" b="1" cap="none" spc="0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490616">
            <a:off x="565794" y="581073"/>
            <a:ext cx="1984573" cy="1488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09534">
            <a:off x="6644686" y="566948"/>
            <a:ext cx="2011219" cy="1508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92322">
            <a:off x="541814" y="4646629"/>
            <a:ext cx="2063369" cy="1547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171254">
            <a:off x="6408568" y="4560078"/>
            <a:ext cx="2171700" cy="1628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Блок-схема: решение 6">
            <a:hlinkClick r:id="rId6" action="ppaction://hlinksldjump"/>
          </p:cNvPr>
          <p:cNvSpPr/>
          <p:nvPr/>
        </p:nvSpPr>
        <p:spPr>
          <a:xfrm>
            <a:off x="4343400" y="6019800"/>
            <a:ext cx="533400" cy="53340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I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Прямоугольник 28"/>
          <p:cNvSpPr>
            <a:spLocks noChangeArrowheads="1"/>
          </p:cNvSpPr>
          <p:nvPr/>
        </p:nvSpPr>
        <p:spPr bwMode="auto">
          <a:xfrm>
            <a:off x="0" y="658177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©</a:t>
            </a:r>
            <a:r>
              <a:rPr lang="en-US" sz="1200" dirty="0" err="1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Kapranova</a:t>
            </a:r>
            <a:r>
              <a:rPr lang="en-US" sz="1200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 T.M.,</a:t>
            </a:r>
            <a:r>
              <a:rPr lang="en-US" sz="1200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20</a:t>
            </a:r>
            <a:r>
              <a:rPr lang="ru-RU" sz="1200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0" y="4191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Occupations</a:t>
            </a:r>
            <a:endParaRPr lang="ru-RU" sz="24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28194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Different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Facts</a:t>
            </a: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0" y="1600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Names</a:t>
            </a: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0" name="Блок-схема: решение 69">
            <a:hlinkClick r:id="rId2" action="ppaction://hlinksldjump"/>
          </p:cNvPr>
          <p:cNvSpPr/>
          <p:nvPr/>
        </p:nvSpPr>
        <p:spPr>
          <a:xfrm>
            <a:off x="3962400" y="5791200"/>
            <a:ext cx="1295400" cy="91440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II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0" y="15240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England and London - I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7724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500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860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100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6576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200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292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300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008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400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16002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724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500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60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100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576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200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292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300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4008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400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28194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724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500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860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100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576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200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292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300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008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400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0" y="40386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the name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biggest clock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London?</a:t>
            </a:r>
          </a:p>
        </p:txBody>
      </p:sp>
      <p:sp>
        <p:nvSpPr>
          <p:cNvPr id="73" name="Умножение 72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22860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river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is London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situated on?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Умножение 7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6576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8" name="Умножение 7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50292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9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taxis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London?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Умножение 81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4008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official name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England?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Умножение 8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7724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kind of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birds live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the Tower of London?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Умножение 8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22860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Who is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head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State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Britain?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Умножение 90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36576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official residence 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Queen of England in London?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Умножение 9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50292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are the statues 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Madame </a:t>
            </a:r>
            <a:r>
              <a:rPr lang="en-US" sz="7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Tussaud`s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Museum  made of?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Умножение 9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64008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Where can you enjoy 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works of famous British and foreign artists?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Умножение 100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77724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9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are buses and telephone boxes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London?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Умножение 103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22860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7" name="Умножение 106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36576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0" name="Умножение 109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50292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3" name="Умножение 112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64008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77724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6" name="Умножение 115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5000" y="304800"/>
            <a:ext cx="4343400" cy="621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9" name="Прямоугольник 118"/>
          <p:cNvSpPr/>
          <p:nvPr/>
        </p:nvSpPr>
        <p:spPr>
          <a:xfrm>
            <a:off x="1752600" y="228600"/>
            <a:ext cx="4572000" cy="2057400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0" name="Picture 2" descr="J:\Для ТМ\9591b73873c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69400" cy="687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" name="Прямоугольник 1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Auction</a:t>
            </a:r>
            <a:endParaRPr lang="ru-RU" sz="17000" b="1" dirty="0" smtClean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5" name="Picture 2" descr="J:\Для ТМ\9591b73873c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2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62200" y="381000"/>
            <a:ext cx="3543300" cy="6177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7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28800" y="381000"/>
            <a:ext cx="4018788" cy="617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8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905000" y="381000"/>
            <a:ext cx="4114800" cy="6192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" y="1295400"/>
            <a:ext cx="8063344" cy="4927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351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2" fill="hold">
                      <p:stCondLst>
                        <p:cond delay="0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</p:childTnLst>
        </p:cTn>
      </p:par>
    </p:tnLst>
    <p:bldLst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7" grpId="0" animBg="1"/>
      <p:bldP spid="77" grpId="1" animBg="1"/>
      <p:bldP spid="78" grpId="0" animBg="1"/>
      <p:bldP spid="78" grpId="1" animBg="1"/>
      <p:bldP spid="81" grpId="0" animBg="1"/>
      <p:bldP spid="81" grpId="1" animBg="1"/>
      <p:bldP spid="82" grpId="0" animBg="1"/>
      <p:bldP spid="82" grpId="1" animBg="1"/>
      <p:bldP spid="84" grpId="0" animBg="1"/>
      <p:bldP spid="84" grpId="1" animBg="1"/>
      <p:bldP spid="85" grpId="0" animBg="1"/>
      <p:bldP spid="85" grpId="1" animBg="1"/>
      <p:bldP spid="87" grpId="0" animBg="1"/>
      <p:bldP spid="87" grpId="1" animBg="1"/>
      <p:bldP spid="88" grpId="0" animBg="1"/>
      <p:bldP spid="88" grpId="1" animBg="1"/>
      <p:bldP spid="90" grpId="0" animBg="1"/>
      <p:bldP spid="90" grpId="1" animBg="1"/>
      <p:bldP spid="91" grpId="0" animBg="1"/>
      <p:bldP spid="91" grpId="1" animBg="1"/>
      <p:bldP spid="94" grpId="0" animBg="1"/>
      <p:bldP spid="94" grpId="1" animBg="1"/>
      <p:bldP spid="95" grpId="0" animBg="1"/>
      <p:bldP spid="95" grpId="1" animBg="1"/>
      <p:bldP spid="97" grpId="0" animBg="1"/>
      <p:bldP spid="97" grpId="1" animBg="1"/>
      <p:bldP spid="98" grpId="0" animBg="1"/>
      <p:bldP spid="98" grpId="1" animBg="1"/>
      <p:bldP spid="100" grpId="0" animBg="1"/>
      <p:bldP spid="100" grpId="1" animBg="1"/>
      <p:bldP spid="101" grpId="0" animBg="1"/>
      <p:bldP spid="101" grpId="1" animBg="1"/>
      <p:bldP spid="103" grpId="0" animBg="1"/>
      <p:bldP spid="103" grpId="1" animBg="1"/>
      <p:bldP spid="104" grpId="0" animBg="1"/>
      <p:bldP spid="104" grpId="1" animBg="1"/>
      <p:bldP spid="106" grpId="0" animBg="1"/>
      <p:bldP spid="106" grpId="1" animBg="1"/>
      <p:bldP spid="107" grpId="0" animBg="1"/>
      <p:bldP spid="107" grpId="1" animBg="1"/>
      <p:bldP spid="109" grpId="0" animBg="1"/>
      <p:bldP spid="109" grpId="1" animBg="1"/>
      <p:bldP spid="110" grpId="0" animBg="1"/>
      <p:bldP spid="110" grpId="1" animBg="1"/>
      <p:bldP spid="112" grpId="0" animBg="1"/>
      <p:bldP spid="112" grpId="1" animBg="1"/>
      <p:bldP spid="113" grpId="0" animBg="1"/>
      <p:bldP spid="113" grpId="1" animBg="1"/>
      <p:bldP spid="115" grpId="0" animBg="1"/>
      <p:bldP spid="115" grpId="1" animBg="1"/>
      <p:bldP spid="116" grpId="0" animBg="1"/>
      <p:bldP spid="116" grpId="1" animBg="1"/>
      <p:bldP spid="119" grpId="0" animBg="1"/>
      <p:bldP spid="119" grpId="1" animBg="1"/>
      <p:bldP spid="122" grpId="0" animBg="1"/>
      <p:bldP spid="12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Прямоугольник 28"/>
          <p:cNvSpPr>
            <a:spLocks noChangeArrowheads="1"/>
          </p:cNvSpPr>
          <p:nvPr/>
        </p:nvSpPr>
        <p:spPr bwMode="auto">
          <a:xfrm>
            <a:off x="0" y="658177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©</a:t>
            </a:r>
            <a:r>
              <a:rPr lang="en-US" sz="1200" dirty="0" err="1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Kapranova</a:t>
            </a:r>
            <a:r>
              <a:rPr lang="en-US" sz="1200" dirty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 T.M.,</a:t>
            </a:r>
            <a:r>
              <a:rPr lang="en-US" sz="1200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20</a:t>
            </a:r>
            <a:r>
              <a:rPr lang="ru-RU" sz="1200" dirty="0" smtClean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0" y="40386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Madame Tussaud`s Museum</a:t>
            </a:r>
            <a:endParaRPr lang="ru-RU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28194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Numerals and Dates</a:t>
            </a: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0" y="16002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Parks and Gardens</a:t>
            </a: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0" name="Блок-схема: решение 79">
            <a:hlinkClick r:id="" action="ppaction://noaction"/>
          </p:cNvPr>
          <p:cNvSpPr/>
          <p:nvPr/>
        </p:nvSpPr>
        <p:spPr>
          <a:xfrm>
            <a:off x="4114800" y="5943600"/>
            <a:ext cx="1219200" cy="762000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III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0" y="15240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England and London - II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7724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1000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860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200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6576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400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292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600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00800" y="16002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800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16002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724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1000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60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200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576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400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292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600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400800" y="28194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800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0" y="28194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724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1000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860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200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576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400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292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600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00800" y="4038600"/>
            <a:ext cx="13716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ookman Old Style" pitchFamily="18" charset="0"/>
              </a:rPr>
              <a:t>800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0" y="4038600"/>
            <a:ext cx="2286000" cy="9144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3" name="Умножение 72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22860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do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English drink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 5 o`clock?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Умножение 7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6576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what park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 there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London Zoo?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Умножение 7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50292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park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can you see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from the windows 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Buckingham Palace?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Умножение 81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4008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can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enjoy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Regent`s  Park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summer?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Умножение 8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772400" y="16002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 high is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Nelson Column?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Умножение 8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22860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height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London Eye?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Умножение 90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36576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weight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big bell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Big Ben?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Умножение 94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50292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was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Tower Bridge 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built?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Умножение 97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64008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did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King Edward 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build 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Westminster Abbey?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Умножение 100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7772400" y="28194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4" name="Умножение 103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22860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7" name="Умножение 106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36576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0" name="Умножение 109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50292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3" name="Умножение 112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64008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33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Which side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street do </a:t>
            </a:r>
          </a:p>
          <a:p>
            <a:pPr algn="ctr"/>
            <a:r>
              <a:rPr lang="en-US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English drive?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Умножение 115"/>
          <p:cNvSpPr/>
          <p:nvPr/>
        </p:nvSpPr>
        <p:spPr>
          <a:xfrm>
            <a:off x="8458200" y="152400"/>
            <a:ext cx="533400" cy="533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Прямоугольник 116"/>
          <p:cNvSpPr/>
          <p:nvPr/>
        </p:nvSpPr>
        <p:spPr>
          <a:xfrm>
            <a:off x="7772400" y="4038600"/>
            <a:ext cx="1371600" cy="91440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1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7400" y="457200"/>
            <a:ext cx="4281332" cy="5715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0" name="Picture 2" descr="J:\Для ТМ\9591b73873c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21" name="Picture 2" descr="J:\Для ТМ\9591b73873c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31030" cy="6858000"/>
          </a:xfrm>
          <a:prstGeom prst="rect">
            <a:avLst/>
          </a:prstGeom>
          <a:noFill/>
        </p:spPr>
      </p:pic>
      <p:pic>
        <p:nvPicPr>
          <p:cNvPr id="12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95400" y="381000"/>
            <a:ext cx="5914090" cy="617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8200" y="762000"/>
            <a:ext cx="7315200" cy="5517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5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2000" y="1143000"/>
            <a:ext cx="7527356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43200" y="1143000"/>
            <a:ext cx="2581025" cy="44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Beatles_yesterday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screen"/>
          <a:stretch>
            <a:fillRect/>
          </a:stretch>
        </p:blipFill>
        <p:spPr>
          <a:xfrm>
            <a:off x="3962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315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6" fill="hold">
                      <p:stCondLst>
                        <p:cond delay="0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audio>
              <p:cMediaNode vol="100000" showWhenStopped="0">
                <p:cTn id="3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7"/>
                </p:tgtEl>
              </p:cMediaNode>
            </p:audio>
            <p:seq concurrent="1" nextAc="seek">
              <p:cTn id="349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3" dur="40190" fill="hold"/>
                                        <p:tgtEl>
                                          <p:spTgt spid="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7" grpId="0" animBg="1"/>
      <p:bldP spid="77" grpId="1" animBg="1"/>
      <p:bldP spid="78" grpId="0" animBg="1"/>
      <p:bldP spid="78" grpId="1" animBg="1"/>
      <p:bldP spid="81" grpId="0" animBg="1"/>
      <p:bldP spid="81" grpId="1" animBg="1"/>
      <p:bldP spid="82" grpId="0" animBg="1"/>
      <p:bldP spid="82" grpId="1" animBg="1"/>
      <p:bldP spid="84" grpId="0" animBg="1"/>
      <p:bldP spid="84" grpId="1" animBg="1"/>
      <p:bldP spid="85" grpId="0" animBg="1"/>
      <p:bldP spid="85" grpId="1" animBg="1"/>
      <p:bldP spid="87" grpId="0" animBg="1"/>
      <p:bldP spid="87" grpId="1" animBg="1"/>
      <p:bldP spid="88" grpId="0" animBg="1"/>
      <p:bldP spid="88" grpId="1" animBg="1"/>
      <p:bldP spid="90" grpId="0" animBg="1"/>
      <p:bldP spid="90" grpId="1" animBg="1"/>
      <p:bldP spid="91" grpId="0" animBg="1"/>
      <p:bldP spid="91" grpId="1" animBg="1"/>
      <p:bldP spid="94" grpId="0" animBg="1"/>
      <p:bldP spid="94" grpId="1" animBg="1"/>
      <p:bldP spid="95" grpId="0" animBg="1"/>
      <p:bldP spid="95" grpId="1" animBg="1"/>
      <p:bldP spid="97" grpId="0" animBg="1"/>
      <p:bldP spid="97" grpId="1" animBg="1"/>
      <p:bldP spid="98" grpId="0" animBg="1"/>
      <p:bldP spid="98" grpId="1" animBg="1"/>
      <p:bldP spid="100" grpId="0" animBg="1"/>
      <p:bldP spid="100" grpId="1" animBg="1"/>
      <p:bldP spid="101" grpId="0" animBg="1"/>
      <p:bldP spid="101" grpId="1" animBg="1"/>
      <p:bldP spid="103" grpId="0" animBg="1"/>
      <p:bldP spid="103" grpId="1" animBg="1"/>
      <p:bldP spid="104" grpId="0" animBg="1"/>
      <p:bldP spid="104" grpId="1" animBg="1"/>
      <p:bldP spid="106" grpId="0" animBg="1"/>
      <p:bldP spid="106" grpId="1" animBg="1"/>
      <p:bldP spid="107" grpId="0" animBg="1"/>
      <p:bldP spid="107" grpId="1" animBg="1"/>
      <p:bldP spid="109" grpId="0" animBg="1"/>
      <p:bldP spid="109" grpId="1" animBg="1"/>
      <p:bldP spid="110" grpId="0" animBg="1"/>
      <p:bldP spid="110" grpId="1" animBg="1"/>
      <p:bldP spid="112" grpId="0" animBg="1"/>
      <p:bldP spid="112" grpId="1" animBg="1"/>
      <p:bldP spid="113" grpId="0" animBg="1"/>
      <p:bldP spid="113" grpId="1" animBg="1"/>
      <p:bldP spid="115" grpId="0" animBg="1"/>
      <p:bldP spid="115" grpId="1" animBg="1"/>
      <p:bldP spid="116" grpId="0" animBg="1"/>
      <p:bldP spid="11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284</Words>
  <Application>Microsoft Office PowerPoint</Application>
  <PresentationFormat>Экран (4:3)</PresentationFormat>
  <Paragraphs>110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201</cp:revision>
  <dcterms:modified xsi:type="dcterms:W3CDTF">2017-09-09T10:11:34Z</dcterms:modified>
</cp:coreProperties>
</file>