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1" r:id="rId6"/>
    <p:sldId id="260" r:id="rId7"/>
    <p:sldId id="262" r:id="rId8"/>
    <p:sldId id="264" r:id="rId9"/>
    <p:sldId id="265" r:id="rId10"/>
    <p:sldId id="263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44" d="100"/>
          <a:sy n="44" d="100"/>
        </p:scale>
        <p:origin x="-65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FD077-0BBF-4C0F-9C07-551FE37B069A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CD73C-9286-4D5C-83CC-5304AADD74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6CB40-936A-40B8-8727-23D18D533D79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FF3E8-781D-494A-AC6C-FD7808C97C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8E642-DD11-48F4-BAF7-973B3BB17A5F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9C73E-1F16-4E55-913B-7840C37040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850BA-A15C-448B-8ABC-A67F4A20E9BE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F861D-42F4-432A-A1DC-565EB49DE2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2C076-13FD-427F-A4CC-52A7FADA409F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C83A8-1058-4341-9A00-571544B470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913E6-8D2D-4E1D-8B7F-89AA9AA683B6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6C150-EEE8-43C9-90A9-E87D5C28D2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58FA8-B0DF-4D1F-9335-5A94B8FFDA73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0B110-4C1E-42C3-B2C4-C4EE852936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E725C-2F5E-4029-9186-71EF76BCCA61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733B8-0374-41E6-A303-26AB8E03AA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A8578-C449-41E9-96C7-7DCD9ED61818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492EB-7F8F-469A-9C8D-DD695F479A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7ABE0-6E3E-4D49-82C1-0F910A9206E0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DE7E3-4768-4386-9DAF-44BF614742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88A5A-C4D5-4B97-9082-60105572D145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609D1-AF71-430E-82F8-9C06757233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11BDDD9-040D-4DDA-A3B0-C95D01CE5E99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6DFBEBF-3BD3-41BB-A704-A4CBE99701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gif"/><Relationship Id="rId5" Type="http://schemas.openxmlformats.org/officeDocument/2006/relationships/image" Target="../media/image8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219200" y="1665514"/>
            <a:ext cx="6819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Юные - герои </a:t>
            </a:r>
          </a:p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Великой Отечественной войны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75200" y="4038600"/>
            <a:ext cx="4368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Малышева Алёна, </a:t>
            </a:r>
            <a:r>
              <a:rPr lang="ru-RU" sz="16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учащаяся  </a:t>
            </a:r>
            <a:r>
              <a:rPr lang="ru-RU" sz="16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4в 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класса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МБОУ «СОШ №2 г. Щигры, Курской области»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Руководитель: Кретова Оксана Анатольевна, учитель начальных классов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801291" y="1397726"/>
            <a:ext cx="5342709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560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Я попыталась рассказать  </a:t>
            </a:r>
            <a:r>
              <a:rPr lang="ru-RU" b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лишь о немногих из тех, кто, не дожив до своего совершеннолетия, отдал жизнь в борьбе с врагом. Тысячи, десятки тысяч мальчишек и девчонок пожертвовали собой ради победы. </a:t>
            </a:r>
          </a:p>
          <a:p>
            <a:pPr indent="35560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b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 городе Курске работает единственный в своем роде музей, где собраны уникальные сведения о судьбах детей войны. За сорок лет сотрудникам музея удалось установить более 10 тысяч имен сынов и дочерей полков и юных партизан. </a:t>
            </a:r>
          </a:p>
          <a:p>
            <a:pPr indent="35560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b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Есть совершенно потрясающие человеческие истории. </a:t>
            </a:r>
          </a:p>
        </p:txBody>
      </p:sp>
      <p:pic>
        <p:nvPicPr>
          <p:cNvPr id="30722" name="Picture 2" descr="http://mkrf.ru/upload/iblock/806/80679ec4d8aea76f04a1f29a15f9c3b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974" y="1757319"/>
            <a:ext cx="3295651" cy="2566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371600" y="1231900"/>
            <a:ext cx="6540500" cy="3582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5600">
              <a:lnSpc>
                <a:spcPct val="90000"/>
              </a:lnSpc>
            </a:pPr>
            <a:r>
              <a:rPr lang="ru-RU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 результате проведенной работы,  мной были сделаны  следующие выводы: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endParaRPr lang="ru-RU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Да,    действительно       во        время           Великой Отечественной войны целая армия детей , совершали героические поступки, рискуя своей жизнью.</a:t>
            </a:r>
          </a:p>
          <a:p>
            <a:pPr algn="ctr">
              <a:lnSpc>
                <a:spcPct val="90000"/>
              </a:lnSpc>
            </a:pPr>
            <a:endParaRPr lang="ru-RU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В годы Великой Отечественной войны более 35 тысяч юных    защитников     были    награждены     боевыми медалями и орденами.</a:t>
            </a:r>
          </a:p>
          <a:p>
            <a:pPr algn="ctr">
              <a:lnSpc>
                <a:spcPct val="90000"/>
              </a:lnSpc>
            </a:pPr>
            <a:endParaRPr lang="ru-RU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Мальчишки и   девчонки не    дожидаясь, когда      их «призовут»    взрослые,  -   начинали действовать с первых дней оккупации.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58800" y="1371600"/>
            <a:ext cx="80137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  </a:t>
            </a: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https://yandex.ru/images/search 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фото Валя </a:t>
            </a:r>
            <a:r>
              <a:rPr lang="ru-RU" sz="1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Диканова</a:t>
            </a:r>
            <a:endPara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https://yandex.ru/images/search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Володя Жданов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https://yandex.ru/images/search 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памятник Вале </a:t>
            </a:r>
            <a:r>
              <a:rPr lang="ru-RU" sz="1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Дикановой</a:t>
            </a:r>
            <a:endPara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66700" indent="-266700">
              <a:buFont typeface="Arial" pitchFamily="34" charset="0"/>
              <a:buChar char="•"/>
            </a:pP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https://yandex.ru/images/search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Памятный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знак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честь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Михайловского   партизанского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отряда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66700" indent="-26670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https://yandex.ru/images/search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орден «Отечественной войны»</a:t>
            </a:r>
            <a:r>
              <a:rPr lang="en-US" sz="16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II</a:t>
            </a:r>
            <a:r>
              <a:rPr lang="ru-RU" sz="16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степени</a:t>
            </a:r>
          </a:p>
          <a:p>
            <a:pPr marL="266700" indent="-26670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https://yandex.ru/images/search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медаль «за отвагу».</a:t>
            </a:r>
            <a:endParaRPr lang="ru-RU" sz="16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66700" indent="-266700">
              <a:buFont typeface="Arial" pitchFamily="34" charset="0"/>
              <a:buChar char="•"/>
            </a:pPr>
            <a:endPara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66700" indent="-266700">
              <a:buFont typeface="Arial" pitchFamily="34" charset="0"/>
              <a:buChar char="•"/>
            </a:pPr>
            <a:endPara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dirty="0" smtClean="0">
              <a:solidFill>
                <a:schemeClr val="bg2"/>
              </a:solidFill>
            </a:endParaRPr>
          </a:p>
          <a:p>
            <a:pPr>
              <a:buFont typeface="Arial" pitchFamily="34" charset="0"/>
              <a:buChar char="•"/>
            </a:pPr>
            <a:endParaRPr lang="ru-RU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863600" y="711200"/>
            <a:ext cx="7251700" cy="181588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en-US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400" b="1" dirty="0" smtClean="0">
              <a:solidFill>
                <a:schemeClr val="bg1"/>
              </a:solidFill>
              <a:latin typeface="Arial Black" pitchFamily="34" charset="0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выявить влияние событий Великой Отечественной войны на жизнь и быт детей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65200" y="1498600"/>
            <a:ext cx="7200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270000" y="2552700"/>
            <a:ext cx="67183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 2" pitchFamily="18" charset="2"/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en-US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 2" pitchFamily="18" charset="2"/>
              <a:buNone/>
            </a:pPr>
            <a:endPara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66700" indent="-266700">
              <a:buFont typeface="Wingdings 2" pitchFamily="18" charset="2"/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Изучить и проанализировать научно – историческую </a:t>
            </a: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литературу и архивные материалы по данной теме.</a:t>
            </a:r>
          </a:p>
          <a:p>
            <a:pPr marL="266700" indent="-266700">
              <a:buFont typeface="Wingdings 2" pitchFamily="18" charset="2"/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Изучить деятельность и образ жизни детей военного времени.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 descr="http://fs00.infourok.ru/images/doc/243/233981/2/hello_html_m1db56827.jpg"/>
          <p:cNvPicPr>
            <a:picLocks noChangeAspect="1" noChangeArrowheads="1"/>
          </p:cNvPicPr>
          <p:nvPr/>
        </p:nvPicPr>
        <p:blipFill>
          <a:blip r:embed="rId3" cstate="print"/>
          <a:srcRect r="17433"/>
          <a:stretch>
            <a:fillRect/>
          </a:stretch>
        </p:blipFill>
        <p:spPr bwMode="auto">
          <a:xfrm>
            <a:off x="195930" y="1511301"/>
            <a:ext cx="3614070" cy="32638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4056380" y="1563818"/>
            <a:ext cx="477012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Прогуливаясь по городскому парку города Железногорска, нельзя пройти мимо памятного знака в честь Михайловского партизанского отряда. Небольшой Памятный знак в тени деревьев посвящен партизанскому движению  в Курском крае. Мальчишки и девчонки, наши ровесники, будучи партизанами, сражались за своих родителей и родственников, за свою Родину. Они помогали защитникам Отечества в тылу врага, и для них было честью, вступить в партизанский отряд.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578100" y="584200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Юные - герои </a:t>
            </a:r>
            <a:endParaRPr lang="en-US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Великой Отечественной войны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0900" y="1993900"/>
            <a:ext cx="74930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6700" algn="ctr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порой делали то,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было не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под силу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сильным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мужчинам. </a:t>
            </a:r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же руководило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ими в ту грозную пору? </a:t>
            </a:r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Тяга к приключениям? </a:t>
            </a:r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Ответственность за судьбу своей страны? </a:t>
            </a:r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Ненависть к оккупантам?</a:t>
            </a:r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Наверное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всё вместе.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Они совершили истинный подвиг.</a:t>
            </a:r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 мы не можем не вспомнить имена юных патриотов.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D:\Documents and Settings\Admin\Мои документы\Мои результаты сканирования\2010-02 (фев)\Копия (2) сканирование0002.jpg"/>
          <p:cNvPicPr>
            <a:picLocks noChangeAspect="1" noChangeArrowheads="1"/>
          </p:cNvPicPr>
          <p:nvPr/>
        </p:nvPicPr>
        <p:blipFill>
          <a:blip r:embed="rId3" cstate="print">
            <a:lum bright="-10000" contrast="10000"/>
          </a:blip>
          <a:srcRect b="1704"/>
          <a:stretch>
            <a:fillRect/>
          </a:stretch>
        </p:blipFill>
        <p:spPr bwMode="auto">
          <a:xfrm>
            <a:off x="534988" y="1362075"/>
            <a:ext cx="1979612" cy="2930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857500" y="304800"/>
            <a:ext cx="5715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6700" algn="just" eaLnBrk="1" hangingPunct="1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Леня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Голеньков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- 14-летний подросток </a:t>
            </a:r>
          </a:p>
          <a:p>
            <a:pPr algn="just" eaLnBrk="1" hangingPunct="1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 деревни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Черняково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Михайловского района. </a:t>
            </a:r>
          </a:p>
          <a:p>
            <a:pPr algn="just" eaLnBrk="1" hangingPunct="1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начале зимы 1942 года попросился в Дмитровский партизанский отряд. </a:t>
            </a:r>
          </a:p>
          <a:p>
            <a:pPr indent="266700" algn="just" eaLnBrk="1" hangingPunct="1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Умного парнишку не раз посылали в разведку в ближние села и он всегда приносил очень ценные сведения. Страха он не знал. Смелый и находчивый, Леня с честью выполнял задания командования отряда. В январе 1943 года партизаны на санях отправились в разведку в деревню Трубичино и нарвались на вражескую засаду. Леня был тяжело ранен. Скончался на руках у друзей. Одна из улиц города Железногорска носит имя Лени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Голенькова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Память о нем увековечена в музее партизанской славы при мемориале «Большой Дуб» и в музее города Дмитровска. 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4500" y="4279900"/>
            <a:ext cx="208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bg2"/>
                </a:solidFill>
              </a:rPr>
              <a:t>Лёня </a:t>
            </a:r>
            <a:r>
              <a:rPr lang="ru-RU" b="1" i="1" dirty="0" err="1" smtClean="0">
                <a:solidFill>
                  <a:schemeClr val="bg2"/>
                </a:solidFill>
              </a:rPr>
              <a:t>Голеньков</a:t>
            </a:r>
            <a:endParaRPr lang="ru-RU" b="1" i="1" dirty="0">
              <a:solidFill>
                <a:schemeClr val="bg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0" y="5003800"/>
            <a:ext cx="2971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Посмертно награжден орденом отечественной войны II степени</a:t>
            </a:r>
            <a:endParaRPr lang="ru-RU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700" name="Picture 4" descr="http://moypolk.com/sites/default/files/soldier-awards/69052/orden_otechestvennoy_voyny_ii_stepeni.jpg"/>
          <p:cNvPicPr>
            <a:picLocks noChangeAspect="1" noChangeArrowheads="1"/>
          </p:cNvPicPr>
          <p:nvPr/>
        </p:nvPicPr>
        <p:blipFill>
          <a:blip r:embed="rId4" cstate="print"/>
          <a:srcRect l="21753" t="2989" r="23994" b="9425"/>
          <a:stretch>
            <a:fillRect/>
          </a:stretch>
        </p:blipFill>
        <p:spPr bwMode="auto">
          <a:xfrm>
            <a:off x="6146800" y="4508500"/>
            <a:ext cx="1151999" cy="1859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 descr="http://polkmoskva.ru/upload/ft/tpic/213262w140h140au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9064" y="1420947"/>
            <a:ext cx="1936636" cy="2884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2768600" y="427074"/>
            <a:ext cx="568960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55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Валя родилась в 1923 году. </a:t>
            </a:r>
          </a:p>
          <a:p>
            <a:pPr marR="0" lvl="0" indent="355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1938 году Валентина вступила в комсомол. Девушка вместе со своей семьей вступила в Михайловский партизанский отряд и была зачислена разведчицей. Она должна была выполнить последнее задание в разведке в деревне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Курбакино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но была схвачена фашистами. По дороге в деревню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Остапово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Валентина была жестоко избита, но ни одно слово не сорвалось с ее губ. Это поистине героический поступок хрупкой молодой девушки.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 ноября 1942 года Валентина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Диканова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шла на эшафот  полураздетая, в кровоподтеках, но держалась стойко, гордо, смело. Валя была повешена на рыночной площади в слободе Михайловка, где ей был установлен памятник.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55900" y="4711700"/>
            <a:ext cx="1676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Посмертно награждена медалью «за отвагу».</a:t>
            </a:r>
            <a:endParaRPr lang="ru-RU" dirty="0"/>
          </a:p>
        </p:txBody>
      </p:sp>
      <p:pic>
        <p:nvPicPr>
          <p:cNvPr id="15366" name="Picture 6" descr="http://9giap.do.am/za_otvagu.jpg"/>
          <p:cNvPicPr>
            <a:picLocks noChangeAspect="1" noChangeArrowheads="1"/>
          </p:cNvPicPr>
          <p:nvPr/>
        </p:nvPicPr>
        <p:blipFill>
          <a:blip r:embed="rId4" cstate="print"/>
          <a:srcRect t="4952" b="6286"/>
          <a:stretch>
            <a:fillRect/>
          </a:stretch>
        </p:blipFill>
        <p:spPr bwMode="auto">
          <a:xfrm>
            <a:off x="4354158" y="4483100"/>
            <a:ext cx="1359254" cy="1689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431800" y="43561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Валя </a:t>
            </a:r>
            <a:r>
              <a:rPr lang="ru-RU" b="1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Диканова</a:t>
            </a:r>
            <a:endParaRPr lang="ru-RU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8" name="Picture 8" descr="http://gorenka.org/images/kursk/mihaylovk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18200" y="4470400"/>
            <a:ext cx="1763712" cy="19032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D:\Documents and Settings\Admin\Мои документы\Мои результаты сканирования\2010-02 (фев)\сканирование0003.jpg"/>
          <p:cNvPicPr>
            <a:picLocks noChangeAspect="1" noChangeArrowheads="1"/>
          </p:cNvPicPr>
          <p:nvPr/>
        </p:nvPicPr>
        <p:blipFill>
          <a:blip r:embed="rId3" cstate="print">
            <a:lum bright="-10000" contrast="-10000"/>
          </a:blip>
          <a:srcRect/>
          <a:stretch>
            <a:fillRect/>
          </a:stretch>
        </p:blipFill>
        <p:spPr bwMode="auto">
          <a:xfrm>
            <a:off x="368301" y="1301750"/>
            <a:ext cx="1917700" cy="26626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406400" y="4051300"/>
            <a:ext cx="208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Володя Жданов</a:t>
            </a:r>
            <a:endParaRPr lang="ru-RU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40000" y="279400"/>
            <a:ext cx="6324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5600"/>
            <a:r>
              <a:rPr lang="ru-RU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Володя родился в 1930 году в деревне </a:t>
            </a:r>
            <a:r>
              <a:rPr lang="ru-RU" dirty="0" err="1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Веретенино</a:t>
            </a:r>
            <a:r>
              <a:rPr lang="ru-RU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Курской области. Ему было всего 11 лет, когда началась Великая Отечественная война. 3 октября 1941 был основан Михайловский партизанский отряд. Володя вместе с другими детишками собирал патроны, оружие. Они приносили в отряд еду и одежду. В ноябре 1942 года в селе </a:t>
            </a:r>
            <a:r>
              <a:rPr lang="ru-RU" dirty="0" err="1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Веретенино</a:t>
            </a:r>
            <a:r>
              <a:rPr lang="ru-RU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появились первые немецкие каратели. Они сжигали целые дома, расстреливали мирных жителей и мстили им за помощь партизанам. Однажды произошло столкновение между партизанами и карателями. Володя спас одного раненого партизана. После этого случая он был принят в партизанский отряд разведчиком. Мальчик выполнял различные задания по разведке. При выполнении задания Володя был схвачен карателями и после пыток расстрелян. Владимир Жданов был похоронен в братской могиле слободы 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Михайловка. </a:t>
            </a:r>
            <a:endParaRPr lang="ru-RU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800" y="4673600"/>
            <a:ext cx="266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914400" algn="l"/>
              </a:tabLst>
            </a:pP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Посмертно награжден орденом «Отечественной войны»</a:t>
            </a:r>
            <a:r>
              <a:rPr lang="en-US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II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степени</a:t>
            </a:r>
            <a:endParaRPr lang="ru-RU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http://moypolk.com/sites/default/files/soldier-awards/69052/orden_otechestvennoy_voyny_ii_stepeni.jpg"/>
          <p:cNvPicPr>
            <a:picLocks noChangeAspect="1" noChangeArrowheads="1"/>
          </p:cNvPicPr>
          <p:nvPr/>
        </p:nvPicPr>
        <p:blipFill>
          <a:blip r:embed="rId4" cstate="print"/>
          <a:srcRect l="21753" t="2989" r="23994" b="9425"/>
          <a:stretch>
            <a:fillRect/>
          </a:stretch>
        </p:blipFill>
        <p:spPr bwMode="auto">
          <a:xfrm>
            <a:off x="6108700" y="4508500"/>
            <a:ext cx="1190099" cy="1921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71500" y="1320255"/>
            <a:ext cx="38735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А </a:t>
            </a:r>
            <a:r>
              <a:rPr lang="ru-RU" dirty="0">
                <a:solidFill>
                  <a:schemeClr val="bg2"/>
                </a:solidFill>
              </a:rPr>
              <a:t>может, нам о них забыть?</a:t>
            </a:r>
          </a:p>
          <a:p>
            <a:r>
              <a:rPr lang="ru-RU" dirty="0">
                <a:solidFill>
                  <a:schemeClr val="bg2"/>
                </a:solidFill>
              </a:rPr>
              <a:t>Опять война, опять блокада…</a:t>
            </a:r>
          </a:p>
          <a:p>
            <a:r>
              <a:rPr lang="ru-RU" dirty="0">
                <a:solidFill>
                  <a:schemeClr val="bg2"/>
                </a:solidFill>
              </a:rPr>
              <a:t>Я слышу иногда:</a:t>
            </a:r>
          </a:p>
          <a:p>
            <a:r>
              <a:rPr lang="ru-RU" dirty="0">
                <a:solidFill>
                  <a:schemeClr val="bg2"/>
                </a:solidFill>
              </a:rPr>
              <a:t>«Не надо,</a:t>
            </a:r>
          </a:p>
          <a:p>
            <a:r>
              <a:rPr lang="ru-RU" dirty="0">
                <a:solidFill>
                  <a:schemeClr val="bg2"/>
                </a:solidFill>
              </a:rPr>
              <a:t>Не надо раны бередить.</a:t>
            </a:r>
          </a:p>
          <a:p>
            <a:r>
              <a:rPr lang="ru-RU" dirty="0">
                <a:solidFill>
                  <a:schemeClr val="bg2"/>
                </a:solidFill>
              </a:rPr>
              <a:t>Ведь это правда, что устали</a:t>
            </a:r>
          </a:p>
          <a:p>
            <a:r>
              <a:rPr lang="ru-RU" dirty="0">
                <a:solidFill>
                  <a:schemeClr val="bg2"/>
                </a:solidFill>
              </a:rPr>
              <a:t>Мы от рассказов о войне</a:t>
            </a:r>
          </a:p>
          <a:p>
            <a:r>
              <a:rPr lang="ru-RU" dirty="0">
                <a:solidFill>
                  <a:schemeClr val="bg2"/>
                </a:solidFill>
              </a:rPr>
              <a:t>И о блокаде пролистали</a:t>
            </a:r>
          </a:p>
          <a:p>
            <a:r>
              <a:rPr lang="ru-RU" dirty="0">
                <a:solidFill>
                  <a:schemeClr val="bg2"/>
                </a:solidFill>
              </a:rPr>
              <a:t>Стихов достаточно вполне».</a:t>
            </a:r>
          </a:p>
          <a:p>
            <a:r>
              <a:rPr lang="ru-RU" dirty="0">
                <a:solidFill>
                  <a:schemeClr val="bg2"/>
                </a:solidFill>
              </a:rPr>
              <a:t>И может показаться:</a:t>
            </a:r>
          </a:p>
          <a:p>
            <a:r>
              <a:rPr lang="ru-RU" dirty="0">
                <a:solidFill>
                  <a:schemeClr val="bg2"/>
                </a:solidFill>
              </a:rPr>
              <a:t>Правы</a:t>
            </a:r>
          </a:p>
          <a:p>
            <a:r>
              <a:rPr lang="ru-RU" dirty="0">
                <a:solidFill>
                  <a:schemeClr val="bg2"/>
                </a:solidFill>
              </a:rPr>
              <a:t>И убедительны слова.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597400" y="1282700"/>
            <a:ext cx="39243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Но даже если это правда,</a:t>
            </a:r>
          </a:p>
          <a:p>
            <a:r>
              <a:rPr lang="ru-RU" dirty="0" smtClean="0">
                <a:solidFill>
                  <a:schemeClr val="bg2"/>
                </a:solidFill>
              </a:rPr>
              <a:t>Такая, правда –</a:t>
            </a:r>
          </a:p>
          <a:p>
            <a:r>
              <a:rPr lang="ru-RU" dirty="0" smtClean="0">
                <a:solidFill>
                  <a:schemeClr val="bg2"/>
                </a:solidFill>
              </a:rPr>
              <a:t>Не права!</a:t>
            </a:r>
          </a:p>
          <a:p>
            <a:r>
              <a:rPr lang="ru-RU" dirty="0" smtClean="0">
                <a:solidFill>
                  <a:schemeClr val="bg2"/>
                </a:solidFill>
              </a:rPr>
              <a:t>Чтоб снова</a:t>
            </a:r>
          </a:p>
          <a:p>
            <a:r>
              <a:rPr lang="ru-RU" dirty="0" smtClean="0">
                <a:solidFill>
                  <a:schemeClr val="bg2"/>
                </a:solidFill>
              </a:rPr>
              <a:t>На земной планете</a:t>
            </a:r>
          </a:p>
          <a:p>
            <a:r>
              <a:rPr lang="ru-RU" dirty="0" smtClean="0">
                <a:solidFill>
                  <a:schemeClr val="bg2"/>
                </a:solidFill>
              </a:rPr>
              <a:t>Не повторилось той зимы,</a:t>
            </a:r>
          </a:p>
          <a:p>
            <a:r>
              <a:rPr lang="ru-RU" dirty="0" smtClean="0">
                <a:solidFill>
                  <a:schemeClr val="bg2"/>
                </a:solidFill>
              </a:rPr>
              <a:t>Нам нужно,</a:t>
            </a:r>
          </a:p>
          <a:p>
            <a:r>
              <a:rPr lang="ru-RU" dirty="0" smtClean="0">
                <a:solidFill>
                  <a:schemeClr val="bg2"/>
                </a:solidFill>
              </a:rPr>
              <a:t>Чтобы наши дети</a:t>
            </a:r>
          </a:p>
          <a:p>
            <a:r>
              <a:rPr lang="ru-RU" dirty="0" smtClean="0">
                <a:solidFill>
                  <a:schemeClr val="bg2"/>
                </a:solidFill>
              </a:rPr>
              <a:t>Об этом помнили как мы!</a:t>
            </a:r>
          </a:p>
          <a:p>
            <a:r>
              <a:rPr lang="ru-RU" dirty="0" smtClean="0">
                <a:solidFill>
                  <a:schemeClr val="bg2"/>
                </a:solidFill>
              </a:rPr>
              <a:t>Я не напрасно беспокоюсь, чтоб не забылась та война:</a:t>
            </a:r>
          </a:p>
          <a:p>
            <a:r>
              <a:rPr lang="ru-RU" dirty="0" smtClean="0">
                <a:solidFill>
                  <a:schemeClr val="bg2"/>
                </a:solidFill>
              </a:rPr>
              <a:t>Ведь эта память – наша совесть,</a:t>
            </a:r>
          </a:p>
          <a:p>
            <a:r>
              <a:rPr lang="ru-RU" dirty="0" smtClean="0">
                <a:solidFill>
                  <a:schemeClr val="bg2"/>
                </a:solidFill>
              </a:rPr>
              <a:t>Она как сила нам нужна…</a:t>
            </a:r>
            <a:endParaRPr lang="ru-RU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D:\Documents and Settings\Admin\Мои документы\Мои результаты сканирования\2010-02 (фев)\Копия (2) сканирование0002.jpg"/>
          <p:cNvPicPr>
            <a:picLocks noChangeAspect="1" noChangeArrowheads="1"/>
          </p:cNvPicPr>
          <p:nvPr/>
        </p:nvPicPr>
        <p:blipFill>
          <a:blip r:embed="rId3" cstate="print">
            <a:lum bright="-10000" contrast="10000"/>
          </a:blip>
          <a:srcRect b="1704"/>
          <a:stretch>
            <a:fillRect/>
          </a:stretch>
        </p:blipFill>
        <p:spPr bwMode="auto">
          <a:xfrm>
            <a:off x="6979020" y="561975"/>
            <a:ext cx="1910980" cy="2828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http://polkmoskva.ru/upload/ft/tpic/213262w140h140aut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4164" y="1509847"/>
            <a:ext cx="1936636" cy="2884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D:\Documents and Settings\Admin\Мои документы\Мои результаты сканирования\2010-02 (фев)\сканирование0003.jpg"/>
          <p:cNvPicPr>
            <a:picLocks noChangeAspect="1" noChangeArrowheads="1"/>
          </p:cNvPicPr>
          <p:nvPr/>
        </p:nvPicPr>
        <p:blipFill>
          <a:blip r:embed="rId5" cstate="print">
            <a:lum bright="-10000" contrast="-10000"/>
          </a:blip>
          <a:srcRect/>
          <a:stretch>
            <a:fillRect/>
          </a:stretch>
        </p:blipFill>
        <p:spPr bwMode="auto">
          <a:xfrm>
            <a:off x="6858000" y="3636579"/>
            <a:ext cx="2057401" cy="28565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7" descr="C:\Users\Vasilinka\Pictures\c0d670a559f39376f3b3fcb3561b333b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30838" y="1003300"/>
            <a:ext cx="4560511" cy="455930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6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189</TotalTime>
  <Words>768</Words>
  <Application>Microsoft Office PowerPoint</Application>
  <PresentationFormat>Экран (4:3)</PresentationFormat>
  <Paragraphs>80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User</cp:lastModifiedBy>
  <cp:revision>13</cp:revision>
  <dcterms:created xsi:type="dcterms:W3CDTF">2013-11-19T05:52:05Z</dcterms:created>
  <dcterms:modified xsi:type="dcterms:W3CDTF">2017-01-09T16:33:45Z</dcterms:modified>
</cp:coreProperties>
</file>