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God\Desktop\7%20&#1082;&#1083;%20&#1079;&#1072;&#1095;&#1077;&#1084;%20&#1091;&#1095;&#1080;&#1090;&#1100;%20&#1072;&#1085;&#1075;&#1083;&#1080;&#1081;&#1089;&#1082;&#1080;&#1081;\026%20-%20Unit%202,%20Exercise%2046.mp3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God\Desktop\7%20&#1082;&#1083;%20&#1079;&#1072;&#1095;&#1077;&#1084;%20&#1091;&#1095;&#1080;&#1090;&#1100;%20&#1072;&#1085;&#1075;&#1083;&#1080;&#1081;&#1089;&#1082;&#1080;&#1081;\Countries%20Song%20-%20Where%20Are%20You%20From%20Teach%20or%20Learn%20English%20Countries,%20Grammar,%20Flags,%20and%20Geography%20(4)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God\Desktop\7%20&#1082;&#1083;%20&#1079;&#1072;&#1095;&#1077;&#1084;%20&#1091;&#1095;&#1080;&#1090;&#1100;%20&#1072;&#1085;&#1075;&#1083;&#1080;&#1081;&#1089;&#1082;&#1080;&#1081;\Learn%20the%20Top%2010%20Reasons%20to%20Learn%20English%20-%20English%20Vocabulary%20(2)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Администратор\Рабочий стол\14_4_or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653136"/>
            <a:ext cx="7772400" cy="1470025"/>
          </a:xfrm>
        </p:spPr>
        <p:txBody>
          <a:bodyPr/>
          <a:lstStyle/>
          <a:p>
            <a:r>
              <a:rPr lang="en-US" b="1" dirty="0" smtClean="0"/>
              <a:t>Why do we learn English?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5121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listen to the students talking about their reasons for </a:t>
            </a:r>
            <a:r>
              <a:rPr lang="en-US" dirty="0" err="1" smtClean="0"/>
              <a:t>learnig</a:t>
            </a:r>
            <a:r>
              <a:rPr lang="en-US" dirty="0" smtClean="0"/>
              <a:t> English. (ex 46 p 45)</a:t>
            </a:r>
            <a:endParaRPr lang="ru-RU" dirty="0"/>
          </a:p>
        </p:txBody>
      </p:sp>
      <p:pic>
        <p:nvPicPr>
          <p:cNvPr id="4" name="Содержимое 3" descr="457547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3" y="1735242"/>
            <a:ext cx="7416824" cy="4858020"/>
          </a:xfrm>
        </p:spPr>
      </p:pic>
      <p:pic>
        <p:nvPicPr>
          <p:cNvPr id="6" name="026 - Unit 2, Exercise 4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80312" y="11967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1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128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 let’s to do ex. 42 p. 44 and find the reasons which we didn't use during our lesson.</a:t>
            </a:r>
            <a:endParaRPr lang="ru-RU" dirty="0"/>
          </a:p>
        </p:txBody>
      </p:sp>
      <p:pic>
        <p:nvPicPr>
          <p:cNvPr id="4" name="Содержимое 3" descr="d17_05_2012t06_58_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068960"/>
            <a:ext cx="9111762" cy="2270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it necessary to teach English?</a:t>
            </a:r>
            <a:endParaRPr lang="ru-RU" dirty="0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7519417" cy="42484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7" y="1106740"/>
            <a:ext cx="6840761" cy="5130571"/>
          </a:xfrm>
        </p:spPr>
      </p:pic>
      <p:pic>
        <p:nvPicPr>
          <p:cNvPr id="5" name="Рисунок 4" descr="30560040-Transparent-ball-with-inscription-learn-English-in-a-hand-Stock-Pho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188640"/>
            <a:ext cx="2348880" cy="234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untries Song - Where Are You From Teach or Learn English Countries, Grammar, Flags, and Geography (4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052737"/>
            <a:ext cx="7437824" cy="5578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Answer, please, my questions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Do you like English</a:t>
            </a:r>
            <a:r>
              <a:rPr lang="ru-RU" dirty="0" smtClean="0"/>
              <a:t>?</a:t>
            </a:r>
          </a:p>
          <a:p>
            <a:pPr lvl="0"/>
            <a:r>
              <a:rPr lang="en-US" dirty="0" smtClean="0"/>
              <a:t>Why do you like English? ( It’s easier than other subjects I am leaning at school.)</a:t>
            </a:r>
            <a:endParaRPr lang="ru-RU" dirty="0" smtClean="0"/>
          </a:p>
          <a:p>
            <a:pPr lvl="0"/>
            <a:r>
              <a:rPr lang="en-US" dirty="0" smtClean="0"/>
              <a:t>And what about you,</a:t>
            </a:r>
            <a:r>
              <a:rPr lang="ru-RU" dirty="0" smtClean="0"/>
              <a:t> …..</a:t>
            </a:r>
            <a:r>
              <a:rPr lang="en-US" dirty="0" smtClean="0"/>
              <a:t>?</a:t>
            </a:r>
            <a:endParaRPr lang="ru-RU" dirty="0" smtClean="0"/>
          </a:p>
          <a:p>
            <a:pPr lvl="0"/>
            <a:r>
              <a:rPr lang="en-US" dirty="0" smtClean="0"/>
              <a:t>Can you say that English is useful when you travel?</a:t>
            </a:r>
            <a:endParaRPr lang="ru-RU" dirty="0" smtClean="0"/>
          </a:p>
          <a:p>
            <a:pPr lvl="0"/>
            <a:r>
              <a:rPr lang="en-US" dirty="0" smtClean="0"/>
              <a:t>What English-speaking countries do you know?</a:t>
            </a:r>
            <a:endParaRPr lang="ru-RU" dirty="0" smtClean="0"/>
          </a:p>
          <a:p>
            <a:pPr lvl="0"/>
            <a:r>
              <a:rPr lang="en-US" dirty="0" smtClean="0"/>
              <a:t>English language an international language nowadays. Do you agree with me? Why do you think so</a:t>
            </a:r>
            <a:r>
              <a:rPr lang="ru-RU" dirty="0" smtClean="0"/>
              <a:t>?</a:t>
            </a:r>
          </a:p>
          <a:p>
            <a:pPr lvl="0"/>
            <a:r>
              <a:rPr lang="en-US" dirty="0" smtClean="0"/>
              <a:t>Is it easy for you to learn English?  </a:t>
            </a:r>
            <a:endParaRPr lang="ru-RU" dirty="0" smtClean="0"/>
          </a:p>
          <a:p>
            <a:pPr lvl="0"/>
            <a:r>
              <a:rPr lang="en-US" dirty="0" smtClean="0"/>
              <a:t>What is the best way to learn grammar? </a:t>
            </a:r>
            <a:endParaRPr lang="ru-RU" dirty="0" smtClean="0"/>
          </a:p>
          <a:p>
            <a:pPr lvl="0"/>
            <a:r>
              <a:rPr lang="en-US" dirty="0" smtClean="0"/>
              <a:t>Do you have English every day?</a:t>
            </a:r>
            <a:endParaRPr lang="ru-RU" dirty="0" smtClean="0"/>
          </a:p>
          <a:p>
            <a:pPr lvl="0"/>
            <a:r>
              <a:rPr lang="en-US" dirty="0" smtClean="0"/>
              <a:t>What do you like to do at the lesson?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967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English language is very popular nowadays. Can you say why you study English? </a:t>
            </a:r>
            <a:endParaRPr lang="ru-RU" dirty="0"/>
          </a:p>
        </p:txBody>
      </p:sp>
      <p:pic>
        <p:nvPicPr>
          <p:cNvPr id="4" name="Содержимое 3" descr="14659758989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916832"/>
            <a:ext cx="6763680" cy="4509120"/>
          </a:xfrm>
        </p:spPr>
      </p:pic>
      <p:pic>
        <p:nvPicPr>
          <p:cNvPr id="5" name="Рисунок 4" descr="i20160609160059-1450294192_kursy-angliyskogo-yazyk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916832"/>
            <a:ext cx="2736304" cy="2742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earn the Top 10 Reasons to Learn English - English Vocabulary (2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692696"/>
            <a:ext cx="7437824" cy="5578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Answer, please, my 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2107616"/>
          </a:xfrm>
        </p:spPr>
        <p:txBody>
          <a:bodyPr/>
          <a:lstStyle/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Do you like this video?</a:t>
            </a:r>
            <a:endParaRPr lang="ru-RU" sz="2000" dirty="0" smtClean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Do you understand this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information?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What said the lady about why she is learning English? </a:t>
            </a:r>
            <a:endParaRPr lang="ru-RU" dirty="0"/>
          </a:p>
        </p:txBody>
      </p:sp>
      <p:pic>
        <p:nvPicPr>
          <p:cNvPr id="4" name="Рисунок 3" descr="30fe4db68b52fc8af575b08a8135604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8452" y="3140968"/>
            <a:ext cx="5575548" cy="3717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087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learn English? Make up the short dialogues and using these answers.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useful when you travel</a:t>
            </a:r>
            <a:endParaRPr lang="ru-RU" dirty="0" smtClean="0"/>
          </a:p>
          <a:p>
            <a:pPr lvl="0"/>
            <a:r>
              <a:rPr lang="en-US" dirty="0" smtClean="0"/>
              <a:t>to get a better job</a:t>
            </a:r>
            <a:endParaRPr lang="ru-RU" dirty="0" smtClean="0"/>
          </a:p>
          <a:p>
            <a:pPr lvl="0"/>
            <a:r>
              <a:rPr lang="en-US" dirty="0" smtClean="0"/>
              <a:t>to communicate with people from all over the world</a:t>
            </a:r>
            <a:endParaRPr lang="ru-RU" dirty="0" smtClean="0"/>
          </a:p>
          <a:p>
            <a:pPr lvl="0"/>
            <a:r>
              <a:rPr lang="en-US" dirty="0" smtClean="0"/>
              <a:t>to understand films and songs in English</a:t>
            </a:r>
            <a:endParaRPr lang="ru-RU" dirty="0" smtClean="0"/>
          </a:p>
          <a:p>
            <a:pPr lvl="0"/>
            <a:r>
              <a:rPr lang="en-US" dirty="0" smtClean="0"/>
              <a:t>to study it at the university</a:t>
            </a:r>
            <a:endParaRPr lang="ru-RU" dirty="0" smtClean="0"/>
          </a:p>
          <a:p>
            <a:pPr lvl="0"/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study</a:t>
            </a:r>
            <a:r>
              <a:rPr lang="ru-RU" dirty="0" smtClean="0"/>
              <a:t> </a:t>
            </a:r>
            <a:r>
              <a:rPr lang="ru-RU" dirty="0" err="1" smtClean="0"/>
              <a:t>abroad</a:t>
            </a:r>
            <a:endParaRPr lang="ru-RU" dirty="0" smtClean="0"/>
          </a:p>
          <a:p>
            <a:pPr lvl="0"/>
            <a:r>
              <a:rPr lang="en-US" dirty="0" smtClean="0"/>
              <a:t>to live in an English-speaking country</a:t>
            </a:r>
            <a:endParaRPr lang="ru-RU" dirty="0" smtClean="0"/>
          </a:p>
          <a:p>
            <a:pPr lvl="0"/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like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language</a:t>
            </a:r>
            <a:endParaRPr lang="ru-RU" dirty="0" smtClean="0"/>
          </a:p>
          <a:p>
            <a:pPr lvl="0"/>
            <a:r>
              <a:rPr lang="en-US" dirty="0" smtClean="0"/>
              <a:t>it’s easier than other subjects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58fda1c5acfafe73a12f83ea9828ced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5266685"/>
            <a:ext cx="2158566" cy="1591315"/>
          </a:xfrm>
          <a:prstGeom prst="rect">
            <a:avLst/>
          </a:prstGeom>
        </p:spPr>
      </p:pic>
      <p:pic>
        <p:nvPicPr>
          <p:cNvPr id="5" name="Рисунок 4" descr="learn-engli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1052736"/>
            <a:ext cx="2798440" cy="151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emampuan-bahasa-asing-untuk-kuliah-di-luar-neger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7572454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408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Let's build a schedule and find out the most popular reasons for learning English in your class.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7239000" cy="4392488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How many pupils think that English is useful when you travel?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Who believes that it will help to get a better job in the future?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Who wants to communicate with people from all over the world?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Who wants to understand films and songs in English?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Who learns English to study it at a university in the future?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Who wants to study abroad?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Who wants to live in an English-speaking country?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Who likes English?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Are there any pupils who think that it’s easier than other subjects?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n4f0b328d635asha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077072"/>
            <a:ext cx="2339752" cy="1814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70</TotalTime>
  <Words>381</Words>
  <Application>Microsoft Office PowerPoint</Application>
  <PresentationFormat>Экран (4:3)</PresentationFormat>
  <Paragraphs>40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Why do we learn English? </vt:lpstr>
      <vt:lpstr>Слайд 2</vt:lpstr>
      <vt:lpstr>Answer, please, my questions </vt:lpstr>
      <vt:lpstr>The English language is very popular nowadays. Can you say why you study English? </vt:lpstr>
      <vt:lpstr>Слайд 5</vt:lpstr>
      <vt:lpstr>Answer, please, my questions</vt:lpstr>
      <vt:lpstr>Why learn English? Make up the short dialogues and using these answers.</vt:lpstr>
      <vt:lpstr>Слайд 8</vt:lpstr>
      <vt:lpstr>Let's build a schedule and find out the most popular reasons for learning English in your class.</vt:lpstr>
      <vt:lpstr>listen to the students talking about their reasons for learnig English. (ex 46 p 45)</vt:lpstr>
      <vt:lpstr>now let’s to do ex. 42 p. 44 and find the reasons which we didn't use during our lesson.</vt:lpstr>
      <vt:lpstr>Is it necessary to teach English?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we learn English? </dc:title>
  <dc:creator>God</dc:creator>
  <cp:lastModifiedBy>God</cp:lastModifiedBy>
  <cp:revision>10</cp:revision>
  <dcterms:created xsi:type="dcterms:W3CDTF">2016-11-13T12:48:37Z</dcterms:created>
  <dcterms:modified xsi:type="dcterms:W3CDTF">2016-11-13T13:21:49Z</dcterms:modified>
</cp:coreProperties>
</file>