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8" r:id="rId1"/>
    <p:sldMasterId id="214748396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D15E-0B1F-4117-B027-AAB666442C0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7A30-FF26-4B2F-BD96-5F6B6B4A5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264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D15E-0B1F-4117-B027-AAB666442C0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7A30-FF26-4B2F-BD96-5F6B6B4A5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870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D15E-0B1F-4117-B027-AAB666442C0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7A30-FF26-4B2F-BD96-5F6B6B4A5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988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D15E-0B1F-4117-B027-AAB666442C0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7A30-FF26-4B2F-BD96-5F6B6B4A5A0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39257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D15E-0B1F-4117-B027-AAB666442C0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7A30-FF26-4B2F-BD96-5F6B6B4A5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8247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D15E-0B1F-4117-B027-AAB666442C0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7A30-FF26-4B2F-BD96-5F6B6B4A5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5477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D15E-0B1F-4117-B027-AAB666442C0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7A30-FF26-4B2F-BD96-5F6B6B4A5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9088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D15E-0B1F-4117-B027-AAB666442C0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7A30-FF26-4B2F-BD96-5F6B6B4A5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997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D15E-0B1F-4117-B027-AAB666442C0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7A30-FF26-4B2F-BD96-5F6B6B4A5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2223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D15E-0B1F-4117-B027-AAB666442C0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7A30-FF26-4B2F-BD96-5F6B6B4A5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9203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D15E-0B1F-4117-B027-AAB666442C0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7A30-FF26-4B2F-BD96-5F6B6B4A5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338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D15E-0B1F-4117-B027-AAB666442C0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7A30-FF26-4B2F-BD96-5F6B6B4A5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0359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D15E-0B1F-4117-B027-AAB666442C0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7A30-FF26-4B2F-BD96-5F6B6B4A5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7494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D15E-0B1F-4117-B027-AAB666442C0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7A30-FF26-4B2F-BD96-5F6B6B4A5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7326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D15E-0B1F-4117-B027-AAB666442C0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7A30-FF26-4B2F-BD96-5F6B6B4A5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614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D15E-0B1F-4117-B027-AAB666442C0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7A30-FF26-4B2F-BD96-5F6B6B4A5A0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304217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D15E-0B1F-4117-B027-AAB666442C0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7A30-FF26-4B2F-BD96-5F6B6B4A5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7544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D15E-0B1F-4117-B027-AAB666442C0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7A30-FF26-4B2F-BD96-5F6B6B4A5A0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379482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D15E-0B1F-4117-B027-AAB666442C0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7A30-FF26-4B2F-BD96-5F6B6B4A5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0750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D15E-0B1F-4117-B027-AAB666442C0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7A30-FF26-4B2F-BD96-5F6B6B4A5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9041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D15E-0B1F-4117-B027-AAB666442C0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7A30-FF26-4B2F-BD96-5F6B6B4A5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468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D15E-0B1F-4117-B027-AAB666442C0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7A30-FF26-4B2F-BD96-5F6B6B4A5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412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D15E-0B1F-4117-B027-AAB666442C0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7A30-FF26-4B2F-BD96-5F6B6B4A5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027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D15E-0B1F-4117-B027-AAB666442C0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7A30-FF26-4B2F-BD96-5F6B6B4A5A0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695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D15E-0B1F-4117-B027-AAB666442C0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7A30-FF26-4B2F-BD96-5F6B6B4A5A0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774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D15E-0B1F-4117-B027-AAB666442C0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7A30-FF26-4B2F-BD96-5F6B6B4A5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786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D15E-0B1F-4117-B027-AAB666442C0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7A30-FF26-4B2F-BD96-5F6B6B4A5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01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D15E-0B1F-4117-B027-AAB666442C0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7A30-FF26-4B2F-BD96-5F6B6B4A5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36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0F1D15E-0B1F-4117-B027-AAB666442C0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37A30-FF26-4B2F-BD96-5F6B6B4A5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80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0F1D15E-0B1F-4117-B027-AAB666442C0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EC37A30-FF26-4B2F-BD96-5F6B6B4A5A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4801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69" r:id="rId1"/>
    <p:sldLayoutId id="2147483970" r:id="rId2"/>
    <p:sldLayoutId id="2147483971" r:id="rId3"/>
    <p:sldLayoutId id="2147483972" r:id="rId4"/>
    <p:sldLayoutId id="2147483973" r:id="rId5"/>
    <p:sldLayoutId id="2147483974" r:id="rId6"/>
    <p:sldLayoutId id="2147483975" r:id="rId7"/>
    <p:sldLayoutId id="2147483976" r:id="rId8"/>
    <p:sldLayoutId id="2147483977" r:id="rId9"/>
    <p:sldLayoutId id="2147483978" r:id="rId10"/>
    <p:sldLayoutId id="2147483979" r:id="rId11"/>
    <p:sldLayoutId id="2147483980" r:id="rId12"/>
    <p:sldLayoutId id="2147483981" r:id="rId13"/>
    <p:sldLayoutId id="2147483982" r:id="rId14"/>
    <p:sldLayoutId id="2147483983" r:id="rId15"/>
    <p:sldLayoutId id="2147483984" r:id="rId16"/>
    <p:sldLayoutId id="214748398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93" y="1628853"/>
            <a:ext cx="11789664" cy="3944633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3828" y="5791201"/>
            <a:ext cx="11451771" cy="8418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Презентация для детей старшего возраста</a:t>
            </a:r>
            <a:br>
              <a:rPr lang="ru-RU" sz="2400" dirty="0" smtClean="0"/>
            </a:br>
            <a:r>
              <a:rPr lang="ru-RU" sz="2400" dirty="0" smtClean="0"/>
              <a:t>Автор – Каверина Ксения </a:t>
            </a:r>
            <a:r>
              <a:rPr lang="ru-RU" sz="2400" dirty="0" smtClean="0"/>
              <a:t>Александровна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err="1" smtClean="0"/>
              <a:t>исакова</a:t>
            </a:r>
            <a:r>
              <a:rPr lang="ru-RU" sz="2400" dirty="0" smtClean="0"/>
              <a:t> Светлана </a:t>
            </a:r>
            <a:r>
              <a:rPr lang="ru-RU" sz="2400" dirty="0" err="1" smtClean="0"/>
              <a:t>Генадьевна</a:t>
            </a:r>
            <a:endParaRPr lang="ru-RU" sz="2400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279297" y="-406400"/>
            <a:ext cx="10665960" cy="2438399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мая – День Победы</a:t>
            </a:r>
            <a:endParaRPr lang="ru-RU" sz="7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1901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09" y="276066"/>
            <a:ext cx="9174018" cy="6219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097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491" y="495189"/>
            <a:ext cx="8176491" cy="5543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8724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91" y="510208"/>
            <a:ext cx="8481291" cy="5750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9036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91" y="395603"/>
            <a:ext cx="8813800" cy="5975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0598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91" y="355923"/>
            <a:ext cx="8956614" cy="6072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031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1" y="0"/>
            <a:ext cx="6151418" cy="6636327"/>
          </a:xfrm>
        </p:spPr>
        <p:txBody>
          <a:bodyPr>
            <a:normAutofit/>
          </a:bodyPr>
          <a:lstStyle/>
          <a:p>
            <a:r>
              <a:rPr lang="ru-RU" dirty="0"/>
              <a:t>Со времен Великой отечественной войны прошло достаточно много времени, в живых осталось не так много ветеранов и участников той страшной войны, но подвиг советских людей всегда будет оставаться гордостью для потомков. Родители, педагоги и воспитатели дошкольных учреждений должны воспитывать подрастающее поколение так, чтобы дети знали, помнили и чтили подвиг дедов и прадедов, понимали, как тяжело далась Победа, как отважно защищали свою Родину наши предки. В этой статье пойдет речь о том, как правильно рассказать детям детского сада о войне 1941-1945 годов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832" y="446159"/>
            <a:ext cx="5087324" cy="3391549"/>
          </a:xfrm>
        </p:spPr>
      </p:pic>
    </p:spTree>
    <p:extLst>
      <p:ext uri="{BB962C8B-B14F-4D97-AF65-F5344CB8AC3E}">
        <p14:creationId xmlns:p14="http://schemas.microsoft.com/office/powerpoint/2010/main" val="3013773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782" y="263237"/>
            <a:ext cx="10058400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218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74073" y="-568035"/>
            <a:ext cx="11568545" cy="534785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Правитель Германии Гитлер решил убивать людей только потому, что они имели другую национальность. Русские, поляки, евреи, французы и другие нации должны были или принять и подчиниться фашистскому режиму Германии, или умереть. Ребенку нужно объяснить, что и в самой Германии проживали люди разных национальностей, к которым жестокие репрессии были применены в первую очередь. Многие страны, которые были не в состоянии противостоять Гитлеру по каким-либо причинам, сдались. Германия напала на нашу страну внезапно, ранним утром, когда все люди мирно спали. Но русские отказались подчиняться фашистам, вступили с немцами в неравную схватку, и, благодаря отважности и решимости, одержали победу над врагом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89709" y="4572000"/>
            <a:ext cx="10598727" cy="177338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Русские </a:t>
            </a:r>
            <a:r>
              <a:rPr lang="ru-RU" sz="2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почти 4 года зачищали свою Землю, свою Родину, детей, жен, родителей, свое Отечество, поэтому войну 1941-1945 годов назвали Великой Отечественной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2529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92" y="207818"/>
            <a:ext cx="9454307" cy="6462905"/>
          </a:xfrm>
        </p:spPr>
      </p:pic>
    </p:spTree>
    <p:extLst>
      <p:ext uri="{BB962C8B-B14F-4D97-AF65-F5344CB8AC3E}">
        <p14:creationId xmlns:p14="http://schemas.microsoft.com/office/powerpoint/2010/main" val="1135693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5745" y="623455"/>
            <a:ext cx="1102821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Пионеры-герои 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Героические дети, </a:t>
            </a:r>
            <a:r>
              <a:rPr lang="ru-RU" sz="2800" dirty="0"/>
              <a:t>которые тоже сражались с врагом во времена войны. Они, не боясь расправы фашистов, помогали советской армии и стране победить. До войны это были самые обыкновенные мальчики и девочки, к 1941 году многим еще едва исполнилось 10 лет. Во времена тяжелых испытаний они совершили настоящий подвиг, защищая свой народ, и питая ненависть к фашистам. Многие из них погибли, выполняя задание, помогая партизанам, армии, Родине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84683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45" y="498458"/>
            <a:ext cx="8702964" cy="5900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324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64" y="400063"/>
            <a:ext cx="8827655" cy="598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4057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63" y="473798"/>
            <a:ext cx="8841509" cy="5994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070976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ектор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TM02900722[[fn=Совет директоров]]</Template>
  <TotalTime>36</TotalTime>
  <Words>331</Words>
  <Application>Microsoft Office PowerPoint</Application>
  <PresentationFormat>Широкоэкранный</PresentationFormat>
  <Paragraphs>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Calibri</vt:lpstr>
      <vt:lpstr>Calibri Light</vt:lpstr>
      <vt:lpstr>Century Gothic</vt:lpstr>
      <vt:lpstr>Times New Roman</vt:lpstr>
      <vt:lpstr>Wingdings 2</vt:lpstr>
      <vt:lpstr>Wingdings 3</vt:lpstr>
      <vt:lpstr>HDOfficeLightV0</vt:lpstr>
      <vt:lpstr>Сектор</vt:lpstr>
      <vt:lpstr>Презентация для детей старшего возраста Автор – Каверина Ксения Александровна исакова Светлана Генадьевна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4</cp:revision>
  <dcterms:created xsi:type="dcterms:W3CDTF">2017-05-03T17:30:51Z</dcterms:created>
  <dcterms:modified xsi:type="dcterms:W3CDTF">2017-09-10T16:02:00Z</dcterms:modified>
</cp:coreProperties>
</file>