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15FE2-B236-4B1C-BDE7-CB1E4D9AE6BA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2A473-E382-44D9-BB1B-B463F8332379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963827"/>
            <a:ext cx="7772400" cy="1035546"/>
          </a:xfrm>
        </p:spPr>
        <p:txBody>
          <a:bodyPr/>
          <a:lstStyle/>
          <a:p>
            <a:r>
              <a:rPr lang="ru-RU" sz="4400" dirty="0" smtClean="0"/>
              <a:t>Четвертый лишний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2492896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Интерактивная</a:t>
            </a:r>
            <a:r>
              <a:rPr lang="ru-RU" dirty="0" smtClean="0"/>
              <a:t> </a:t>
            </a:r>
            <a:r>
              <a:rPr lang="ru-RU" sz="2000" dirty="0" smtClean="0"/>
              <a:t>игра</a:t>
            </a:r>
            <a:endParaRPr lang="ru-RU" sz="2000" dirty="0"/>
          </a:p>
        </p:txBody>
      </p:sp>
      <p:sp>
        <p:nvSpPr>
          <p:cNvPr id="7" name="Стрелка вправо 6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596336" y="5661248"/>
            <a:ext cx="1008112" cy="79208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39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866902"/>
            <a:ext cx="5328592" cy="5328592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812360" y="5835454"/>
            <a:ext cx="936104" cy="72008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66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52736"/>
            <a:ext cx="6754350" cy="5040560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028384" y="6055237"/>
            <a:ext cx="936104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0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95448"/>
            <a:ext cx="6587398" cy="4680520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762698" y="5805264"/>
            <a:ext cx="1008112" cy="79208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97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081" y="1053808"/>
            <a:ext cx="6754350" cy="4824536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56376" y="6021288"/>
            <a:ext cx="936104" cy="72008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5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836712"/>
            <a:ext cx="5472608" cy="5472608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68344" y="5733256"/>
            <a:ext cx="1008112" cy="79208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85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24743"/>
            <a:ext cx="6796998" cy="4854999"/>
          </a:xfrm>
          <a:prstGeom prst="rect">
            <a:avLst/>
          </a:prstGeom>
        </p:spPr>
      </p:pic>
      <p:sp>
        <p:nvSpPr>
          <p:cNvPr id="3" name="Стрелка влево 2">
            <a:hlinkClick r:id="" action="ppaction://hlinkshowjump?jump=firstslide">
              <a:snd r:embed="rId2" name="chimes.wav"/>
            </a:hlinkClick>
          </p:cNvPr>
          <p:cNvSpPr/>
          <p:nvPr/>
        </p:nvSpPr>
        <p:spPr>
          <a:xfrm>
            <a:off x="7956376" y="6093296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62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32</TotalTime>
  <Words>4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Summer</vt:lpstr>
      <vt:lpstr>Четвертый лишний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Четвертый лишний</dc:title>
  <dc:creator>User</dc:creator>
  <cp:lastModifiedBy>User</cp:lastModifiedBy>
  <cp:revision>5</cp:revision>
  <dcterms:created xsi:type="dcterms:W3CDTF">2017-09-10T15:31:34Z</dcterms:created>
  <dcterms:modified xsi:type="dcterms:W3CDTF">2017-09-10T16:30:43Z</dcterms:modified>
</cp:coreProperties>
</file>