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4160D-EF75-4CBE-A872-AA9D4E8A66EF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82D4A-7997-410F-8165-ED37DB875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9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Заяц – травоядный, остальные хищники.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82D4A-7997-410F-8165-ED37DB875C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0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Лошадь</a:t>
            </a:r>
            <a:r>
              <a:rPr lang="ru-RU" baseline="0" dirty="0" smtClean="0"/>
              <a:t> – домашнее животное.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82D4A-7997-410F-8165-ED37DB875C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49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Кабан – не впадает в зимнюю спячку.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82D4A-7997-410F-8165-ED37DB875C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35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336" y="980728"/>
            <a:ext cx="7772400" cy="259228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Четвертый лишний по теме: </a:t>
            </a:r>
            <a:br>
              <a:rPr lang="ru-RU" sz="6000" b="1" dirty="0" smtClean="0"/>
            </a:br>
            <a:r>
              <a:rPr lang="ru-RU" sz="6000" b="1" dirty="0" smtClean="0"/>
              <a:t>«Дикие животные»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Работу выполнила </a:t>
            </a:r>
            <a:r>
              <a:rPr lang="ru-RU" sz="2000" dirty="0" err="1" smtClean="0">
                <a:solidFill>
                  <a:schemeClr val="tx1"/>
                </a:solidFill>
              </a:rPr>
              <a:t>Лапсакова</a:t>
            </a:r>
            <a:r>
              <a:rPr lang="ru-RU" sz="2000" smtClean="0">
                <a:solidFill>
                  <a:schemeClr val="tx1"/>
                </a:solidFill>
              </a:rPr>
              <a:t> В.П.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.rosbalt.ru/photobank/1/d/5/5/W6pGTJmZ-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03" y="0"/>
            <a:ext cx="447598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xallyava.ru/images/Fauna/Sajaz/1cb9a9e96ddd3cc6f7f88f4bc76ea6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549" y="0"/>
            <a:ext cx="4711451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oy2IPNfCdWw/T2L2g9A7j9I/AAAAAAAAL5w/ajYSgzFfp_o/s1600/pfoto_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03" y="3264414"/>
            <a:ext cx="4475989" cy="359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6.photosight.ru/2c1/5159527_lar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549" y="3356992"/>
            <a:ext cx="471145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29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oto-tula.ru/files/p00019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5258183" cy="345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zooclub.ru/skat/img.php?w=700&amp;h=700&amp;img=./attach/fotogal/oboi/parno/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56992"/>
            <a:ext cx="5258183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zhivotnue.ru/image/zhivotnue_krasnoi_knigi/rus_obuknovennaya/rus_obuknovennaya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62" y="114300"/>
            <a:ext cx="4864038" cy="324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tirasadmin.org/sites/default/files/loshad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22" y="3356991"/>
            <a:ext cx="4790777" cy="359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51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ptzgovorit.ru/sites/default/files/up41091-6814e6cba73e8f22a832e57d1d5cfad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8" y="0"/>
            <a:ext cx="5083383" cy="381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b.ru/misc/i/gallery/17472/5920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20181"/>
            <a:ext cx="5076056" cy="316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yunail.ru/yunail/images/5cfb3ff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04" y="3812537"/>
            <a:ext cx="4606887" cy="310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08.fotocdn.net/s4/190/public_pin_m/477/240280287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695" y="67372"/>
            <a:ext cx="4870412" cy="365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62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33</Words>
  <Application>Microsoft Office PowerPoint</Application>
  <PresentationFormat>Экран (4:3)</PresentationFormat>
  <Paragraphs>8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Четвертый лишний по теме:  «Дикие животные»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Четвертый лишний по теме: «Дикие животные»</dc:title>
  <dc:creator>User</dc:creator>
  <cp:lastModifiedBy>User</cp:lastModifiedBy>
  <cp:revision>16</cp:revision>
  <dcterms:created xsi:type="dcterms:W3CDTF">2016-12-05T07:43:27Z</dcterms:created>
  <dcterms:modified xsi:type="dcterms:W3CDTF">2017-09-10T15:49:13Z</dcterms:modified>
</cp:coreProperties>
</file>