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1054-EDA1-4B0A-BFDE-FB285D879432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2C408F-2755-4409-8B86-FCED84263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1054-EDA1-4B0A-BFDE-FB285D879432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408F-2755-4409-8B86-FCED84263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1054-EDA1-4B0A-BFDE-FB285D879432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408F-2755-4409-8B86-FCED84263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1054-EDA1-4B0A-BFDE-FB285D879432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82C408F-2755-4409-8B86-FCED84263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1054-EDA1-4B0A-BFDE-FB285D879432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408F-2755-4409-8B86-FCED84263F3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1054-EDA1-4B0A-BFDE-FB285D879432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408F-2755-4409-8B86-FCED84263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1054-EDA1-4B0A-BFDE-FB285D879432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82C408F-2755-4409-8B86-FCED84263F3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1054-EDA1-4B0A-BFDE-FB285D879432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408F-2755-4409-8B86-FCED84263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1054-EDA1-4B0A-BFDE-FB285D879432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408F-2755-4409-8B86-FCED84263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1054-EDA1-4B0A-BFDE-FB285D879432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408F-2755-4409-8B86-FCED84263F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91054-EDA1-4B0A-BFDE-FB285D879432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408F-2755-4409-8B86-FCED84263F3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F491054-EDA1-4B0A-BFDE-FB285D879432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2C408F-2755-4409-8B86-FCED84263F3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Documents and Settings\Кирилл\Рабочий стол\МАМА\анимация\CL-13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C:\Documents and Settings\Кирилл\Рабочий стол\МАМА\анимация\гриб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2714620"/>
            <a:ext cx="7905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Кирилл\Рабочий стол\МАМА\анимация\гриб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3500438"/>
            <a:ext cx="7905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Documents and Settings\Кирилл\Рабочий стол\МАМА\анимация\гриб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72264" y="5572140"/>
            <a:ext cx="7905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285852" y="4929198"/>
            <a:ext cx="6858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28575"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C00000"/>
                </a:solidFill>
              </a:rPr>
              <a:t>«</a:t>
            </a:r>
            <a:r>
              <a:rPr lang="ru-RU" sz="4800" b="1" dirty="0">
                <a:ln w="28575">
                  <a:solidFill>
                    <a:schemeClr val="bg2">
                      <a:lumMod val="25000"/>
                    </a:schemeClr>
                  </a:solidFill>
                </a:ln>
                <a:solidFill>
                  <a:srgbClr val="C00000"/>
                </a:solidFill>
              </a:rPr>
              <a:t>Что такое лес?»</a:t>
            </a:r>
            <a:endParaRPr lang="ru-RU" sz="4800" b="1" dirty="0">
              <a:ln w="28575">
                <a:solidFill>
                  <a:schemeClr val="bg2">
                    <a:lumMod val="25000"/>
                  </a:schemeClr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9" name="Picture 5" descr="C:\Documents and Settings\Кирилл\Рабочий стол\МАМА\анимация\коло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3571876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C:\Documents and Settings\Кирилл\Рабочий стол\МАМА\анимация\коло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86710" y="2928934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C:\Documents and Settings\Кирилл\Рабочий стол\МАМА\анимация\лан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5072074"/>
            <a:ext cx="1970089" cy="1574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07212" y="3244334"/>
            <a:ext cx="1729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984807"/>
                </a:solidFill>
              </a:rPr>
              <a:t>Что такое лес?</a:t>
            </a:r>
            <a:endParaRPr lang="ru-RU" altLang="ru-RU" b="1" dirty="0">
              <a:solidFill>
                <a:srgbClr val="984807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5929330"/>
            <a:ext cx="42862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400" b="1" dirty="0" smtClean="0">
                <a:solidFill>
                  <a:srgbClr val="984807"/>
                </a:solidFill>
              </a:rPr>
              <a:t>Что такое лес?</a:t>
            </a:r>
            <a:endParaRPr lang="ru-RU" altLang="ru-RU" sz="4400" b="1" dirty="0">
              <a:solidFill>
                <a:srgbClr val="984807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20" y="285728"/>
            <a:ext cx="8687836" cy="637065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5715016"/>
            <a:ext cx="423808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400" b="1" dirty="0" smtClean="0">
                <a:solidFill>
                  <a:srgbClr val="984807"/>
                </a:solidFill>
              </a:rPr>
              <a:t>Сосны до небес,</a:t>
            </a:r>
            <a:endParaRPr lang="ru-RU" altLang="ru-RU" sz="4400" b="1" dirty="0">
              <a:solidFill>
                <a:srgbClr val="98480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tatic.panoramio.com/photos/large/248342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8786874" cy="614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42844" y="6088559"/>
            <a:ext cx="42148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400" b="1" dirty="0" smtClean="0">
                <a:solidFill>
                  <a:srgbClr val="984807"/>
                </a:solidFill>
              </a:rPr>
              <a:t>Берёзы</a:t>
            </a:r>
            <a:endParaRPr lang="ru-RU" altLang="ru-RU" sz="4400" b="1" dirty="0">
              <a:solidFill>
                <a:srgbClr val="98480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28596" y="214290"/>
            <a:ext cx="8424862" cy="5691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58" y="5929330"/>
            <a:ext cx="29182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400" b="1" dirty="0" smtClean="0">
                <a:solidFill>
                  <a:srgbClr val="984807"/>
                </a:solidFill>
              </a:rPr>
              <a:t>…и дубы,</a:t>
            </a:r>
            <a:endParaRPr lang="ru-RU" altLang="ru-RU" sz="4400" b="1" dirty="0">
              <a:solidFill>
                <a:srgbClr val="98480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</TotalTime>
  <Words>22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Amd</dc:creator>
  <cp:lastModifiedBy>Amd</cp:lastModifiedBy>
  <cp:revision>2</cp:revision>
  <dcterms:created xsi:type="dcterms:W3CDTF">2017-09-10T15:38:33Z</dcterms:created>
  <dcterms:modified xsi:type="dcterms:W3CDTF">2017-09-10T15:57:39Z</dcterms:modified>
</cp:coreProperties>
</file>