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76" r:id="rId2"/>
    <p:sldId id="280" r:id="rId3"/>
    <p:sldId id="259" r:id="rId4"/>
    <p:sldId id="279" r:id="rId5"/>
    <p:sldId id="27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0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8C6882-13E1-41B3-BD46-4E0EB07EC3BA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9F8A32-C8D1-45D9-A35A-ED5FB706C1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5178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jpeg"/><Relationship Id="rId5" Type="http://schemas.openxmlformats.org/officeDocument/2006/relationships/image" Target="../media/image10.png"/><Relationship Id="rId15" Type="http://schemas.openxmlformats.org/officeDocument/2006/relationships/image" Target="../media/image20.jpe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jpeg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gif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image" Target="../media/image39.jpe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12" Type="http://schemas.openxmlformats.org/officeDocument/2006/relationships/image" Target="../media/image3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jpeg"/><Relationship Id="rId5" Type="http://schemas.openxmlformats.org/officeDocument/2006/relationships/image" Target="../media/image31.pn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Relationship Id="rId1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Рисунок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2700" y="-12700"/>
            <a:ext cx="9156700" cy="6870700"/>
          </a:xfrm>
          <a:prstGeom prst="rect">
            <a:avLst/>
          </a:prstGeom>
          <a:noFill/>
        </p:spPr>
      </p:pic>
      <p:sp>
        <p:nvSpPr>
          <p:cNvPr id="23" name="Заголовок 22"/>
          <p:cNvSpPr>
            <a:spLocks noGrp="1"/>
          </p:cNvSpPr>
          <p:nvPr>
            <p:ph type="title"/>
          </p:nvPr>
        </p:nvSpPr>
        <p:spPr>
          <a:xfrm>
            <a:off x="571472" y="1857364"/>
            <a:ext cx="8153400" cy="220026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760B"/>
                </a:solidFill>
                <a:latin typeface="Bookman Old Style" pitchFamily="18" charset="0"/>
              </a:rPr>
              <a:t>Дидактическая игра «Дифференциация звуков </a:t>
            </a:r>
            <a:r>
              <a:rPr lang="en-US" sz="5400" dirty="0" smtClean="0">
                <a:solidFill>
                  <a:srgbClr val="00760B"/>
                </a:solidFill>
                <a:latin typeface="Bookman Old Style" pitchFamily="18" charset="0"/>
              </a:rPr>
              <a:t>[</a:t>
            </a:r>
            <a:r>
              <a:rPr lang="ru-RU" sz="5400" dirty="0" smtClean="0">
                <a:solidFill>
                  <a:srgbClr val="00760B"/>
                </a:solidFill>
                <a:latin typeface="Bookman Old Style" pitchFamily="18" charset="0"/>
              </a:rPr>
              <a:t>с</a:t>
            </a:r>
            <a:r>
              <a:rPr lang="en-US" sz="5400" dirty="0" smtClean="0">
                <a:solidFill>
                  <a:srgbClr val="00760B"/>
                </a:solidFill>
                <a:latin typeface="Bookman Old Style" pitchFamily="18" charset="0"/>
              </a:rPr>
              <a:t>] [</a:t>
            </a:r>
            <a:r>
              <a:rPr lang="ru-RU" sz="5400" dirty="0" err="1" smtClean="0">
                <a:solidFill>
                  <a:srgbClr val="00760B"/>
                </a:solidFill>
                <a:latin typeface="Bookman Old Style" pitchFamily="18" charset="0"/>
              </a:rPr>
              <a:t>ш</a:t>
            </a:r>
            <a:r>
              <a:rPr lang="en-US" sz="5400" dirty="0" smtClean="0">
                <a:solidFill>
                  <a:srgbClr val="00760B"/>
                </a:solidFill>
                <a:latin typeface="Bookman Old Style" pitchFamily="18" charset="0"/>
              </a:rPr>
              <a:t>]</a:t>
            </a:r>
            <a:r>
              <a:rPr lang="ru-RU" sz="5400" dirty="0" smtClean="0">
                <a:solidFill>
                  <a:srgbClr val="00760B"/>
                </a:solidFill>
                <a:latin typeface="Bookman Old Style" pitchFamily="18" charset="0"/>
              </a:rPr>
              <a:t>»</a:t>
            </a:r>
            <a:endParaRPr lang="ru-RU" sz="5400" dirty="0">
              <a:solidFill>
                <a:srgbClr val="00760B"/>
              </a:solidFill>
              <a:latin typeface="Bookman Old Style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72066" y="4714884"/>
            <a:ext cx="314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Подготовила воспитатель </a:t>
            </a:r>
            <a:r>
              <a:rPr lang="ru-RU" sz="2000" dirty="0" err="1" smtClean="0">
                <a:solidFill>
                  <a:srgbClr val="002060"/>
                </a:solidFill>
              </a:rPr>
              <a:t>Палеева</a:t>
            </a:r>
            <a:r>
              <a:rPr lang="ru-RU" sz="2000" dirty="0" smtClean="0">
                <a:solidFill>
                  <a:srgbClr val="002060"/>
                </a:solidFill>
              </a:rPr>
              <a:t> Зоя Викторовна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Рисунок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«Звуковая дорожка»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Picture 8" descr="Приобщение детей 1-3 лет к художественно-эстетической деятел…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428596" y="1142984"/>
            <a:ext cx="1296144" cy="1152128"/>
          </a:xfrm>
          <a:prstGeom prst="rect">
            <a:avLst/>
          </a:prstGeom>
          <a:noFill/>
        </p:spPr>
      </p:pic>
      <p:pic>
        <p:nvPicPr>
          <p:cNvPr id="5" name="Picture 8" descr="Приобщение детей 1-3 лет к художественно-эстетической деятел…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7596336" y="1196752"/>
            <a:ext cx="1224136" cy="1224136"/>
          </a:xfrm>
          <a:prstGeom prst="rect">
            <a:avLst/>
          </a:prstGeom>
          <a:noFill/>
        </p:spPr>
      </p:pic>
      <p:pic>
        <p:nvPicPr>
          <p:cNvPr id="6" name="Picture 8" descr="Приобщение детей 1-3 лет к художественно-эстетической деятел…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5577858"/>
            <a:ext cx="1440160" cy="1280142"/>
          </a:xfrm>
          <a:prstGeom prst="rect">
            <a:avLst/>
          </a:prstGeom>
          <a:noFill/>
        </p:spPr>
      </p:pic>
      <p:pic>
        <p:nvPicPr>
          <p:cNvPr id="7" name="Picture 4" descr="Если вас укусила змея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24328" y="5517232"/>
            <a:ext cx="1224136" cy="1050496"/>
          </a:xfrm>
          <a:prstGeom prst="rect">
            <a:avLst/>
          </a:prstGeom>
          <a:noFill/>
        </p:spPr>
      </p:pic>
      <p:pic>
        <p:nvPicPr>
          <p:cNvPr id="8" name="Picture 4" descr="Если вас укусила змея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5517232"/>
            <a:ext cx="1190356" cy="1021507"/>
          </a:xfrm>
          <a:prstGeom prst="rect">
            <a:avLst/>
          </a:prstGeom>
          <a:noFill/>
        </p:spPr>
      </p:pic>
      <p:pic>
        <p:nvPicPr>
          <p:cNvPr id="10" name="Picture 4" descr="Если вас укусила змея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3995936" y="1052736"/>
            <a:ext cx="1162103" cy="1041935"/>
          </a:xfrm>
          <a:prstGeom prst="rect">
            <a:avLst/>
          </a:prstGeom>
          <a:noFill/>
        </p:spPr>
      </p:pic>
      <p:sp>
        <p:nvSpPr>
          <p:cNvPr id="13" name="Выгнутая вверх стрелка 12"/>
          <p:cNvSpPr/>
          <p:nvPr/>
        </p:nvSpPr>
        <p:spPr>
          <a:xfrm rot="10800000" flipH="1">
            <a:off x="4716016" y="2132856"/>
            <a:ext cx="3600400" cy="86409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 flipH="1">
            <a:off x="755576" y="4653136"/>
            <a:ext cx="3888432" cy="79208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верх стрелка 15"/>
          <p:cNvSpPr/>
          <p:nvPr/>
        </p:nvSpPr>
        <p:spPr>
          <a:xfrm rot="10800000" flipH="1">
            <a:off x="971600" y="2132856"/>
            <a:ext cx="3744416" cy="79208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 flipH="1">
            <a:off x="4499992" y="4725144"/>
            <a:ext cx="3744416" cy="79208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Стрелка вверх 18"/>
          <p:cNvSpPr/>
          <p:nvPr/>
        </p:nvSpPr>
        <p:spPr>
          <a:xfrm>
            <a:off x="611560" y="1988840"/>
            <a:ext cx="288032" cy="31683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верх 19"/>
          <p:cNvSpPr/>
          <p:nvPr/>
        </p:nvSpPr>
        <p:spPr>
          <a:xfrm rot="10800000">
            <a:off x="8244408" y="2348880"/>
            <a:ext cx="432048" cy="3168352"/>
          </a:xfrm>
          <a:prstGeom prst="upArrow">
            <a:avLst>
              <a:gd name="adj1" fmla="val 3076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979712" y="4797152"/>
            <a:ext cx="14478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 – С – С – С  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580112" y="4869160"/>
            <a:ext cx="1847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Ш – Ш – Ш – Ш </a:t>
            </a:r>
            <a:endParaRPr lang="ru-RU" b="1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5508104" y="2420888"/>
            <a:ext cx="1847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Ш – Ш – Ш – Ш </a:t>
            </a:r>
            <a:endParaRPr lang="ru-RU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251520" y="2708920"/>
            <a:ext cx="5040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Ш – Ш – Ш – Ш </a:t>
            </a:r>
            <a:endParaRPr lang="ru-RU" b="1" i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8532440" y="2852936"/>
            <a:ext cx="4397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 – С – С – С  </a:t>
            </a:r>
            <a:endParaRPr lang="ru-RU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051720" y="2420888"/>
            <a:ext cx="14478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 – С – С – С  </a:t>
            </a:r>
            <a:endParaRPr lang="ru-RU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67544" y="476673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Пройди по стрелкам и произнеси «песенку ветра» - звук (С),  «песенка змеи» - звук (Ш)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User\Рабочий стол\Рисунок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61648" cy="836712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Размести каждого пассажира в свой вагончик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12298" name="Picture 10" descr="Оформление детского сада * Просмотр темы - Пожалуйста,Паровозик из Ромашкова стенд в раздевалке д/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836712"/>
            <a:ext cx="8136904" cy="2016224"/>
          </a:xfrm>
          <a:prstGeom prst="rect">
            <a:avLst/>
          </a:prstGeom>
          <a:noFill/>
        </p:spPr>
      </p:pic>
      <p:pic>
        <p:nvPicPr>
          <p:cNvPr id="8" name="Picture 10" descr="Оформление детского сада * Просмотр темы - Пожалуйста,Паровозик из Ромашкова стенд в раздевалке д/с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4437112"/>
            <a:ext cx="8136904" cy="2160240"/>
          </a:xfrm>
          <a:prstGeom prst="rect">
            <a:avLst/>
          </a:prstGeom>
          <a:noFill/>
        </p:spPr>
      </p:pic>
      <p:pic>
        <p:nvPicPr>
          <p:cNvPr id="12306" name="Picture 18" descr="Алфавит для мальчиков: Буква ш - Детские картинки - Картинки - Персональный сайт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4653136"/>
            <a:ext cx="946076" cy="576064"/>
          </a:xfrm>
          <a:prstGeom prst="rect">
            <a:avLst/>
          </a:prstGeom>
          <a:noFill/>
        </p:spPr>
      </p:pic>
      <p:pic>
        <p:nvPicPr>
          <p:cNvPr id="14" name="Picture 18" descr="Алфавит для мальчиков: Буква ш - Детские картинки - Картинки - Персональный сайт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1880" y="4509120"/>
            <a:ext cx="946076" cy="576064"/>
          </a:xfrm>
          <a:prstGeom prst="rect">
            <a:avLst/>
          </a:prstGeom>
          <a:noFill/>
        </p:spPr>
      </p:pic>
      <p:pic>
        <p:nvPicPr>
          <p:cNvPr id="15" name="Picture 18" descr="Алфавит для мальчиков: Буква ш - Детские картинки - Картинки - Персональный сайт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04248" y="4581128"/>
            <a:ext cx="946076" cy="576064"/>
          </a:xfrm>
          <a:prstGeom prst="rect">
            <a:avLst/>
          </a:prstGeom>
          <a:noFill/>
        </p:spPr>
      </p:pic>
      <p:pic>
        <p:nvPicPr>
          <p:cNvPr id="16" name="Picture 18" descr="Алфавит для мальчиков: Буква ш - Детские картинки - Картинки - Персональный сайт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23728" y="4725144"/>
            <a:ext cx="802060" cy="488373"/>
          </a:xfrm>
          <a:prstGeom prst="rect">
            <a:avLst/>
          </a:prstGeom>
          <a:noFill/>
        </p:spPr>
      </p:pic>
      <p:pic>
        <p:nvPicPr>
          <p:cNvPr id="17" name="Picture 18" descr="Алфавит для мальчиков: Буква ш - Детские картинки - Картинки - Персональный сайт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835696" y="5733256"/>
            <a:ext cx="827817" cy="504056"/>
          </a:xfrm>
          <a:prstGeom prst="rect">
            <a:avLst/>
          </a:prstGeom>
          <a:noFill/>
        </p:spPr>
      </p:pic>
      <p:pic>
        <p:nvPicPr>
          <p:cNvPr id="12316" name="Picture 28" descr="Алфавит для мальчиков: Буква с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07904" y="908720"/>
            <a:ext cx="548680" cy="548680"/>
          </a:xfrm>
          <a:prstGeom prst="rect">
            <a:avLst/>
          </a:prstGeom>
          <a:noFill/>
        </p:spPr>
      </p:pic>
      <p:pic>
        <p:nvPicPr>
          <p:cNvPr id="24" name="Picture 28" descr="Алфавит для мальчиков: Буква с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051720" y="1988840"/>
            <a:ext cx="548680" cy="548680"/>
          </a:xfrm>
          <a:prstGeom prst="rect">
            <a:avLst/>
          </a:prstGeom>
          <a:noFill/>
        </p:spPr>
      </p:pic>
      <p:pic>
        <p:nvPicPr>
          <p:cNvPr id="25" name="Picture 28" descr="Алфавит для мальчиков: Буква с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339752" y="1124744"/>
            <a:ext cx="548680" cy="548680"/>
          </a:xfrm>
          <a:prstGeom prst="rect">
            <a:avLst/>
          </a:prstGeom>
          <a:noFill/>
        </p:spPr>
      </p:pic>
      <p:pic>
        <p:nvPicPr>
          <p:cNvPr id="26" name="Picture 28" descr="Алфавит для мальчиков: Буква с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92080" y="1052736"/>
            <a:ext cx="548680" cy="548680"/>
          </a:xfrm>
          <a:prstGeom prst="rect">
            <a:avLst/>
          </a:prstGeom>
          <a:noFill/>
        </p:spPr>
      </p:pic>
      <p:pic>
        <p:nvPicPr>
          <p:cNvPr id="27" name="Picture 28" descr="Алфавит для мальчиков: Буква с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020272" y="908720"/>
            <a:ext cx="548680" cy="548680"/>
          </a:xfrm>
          <a:prstGeom prst="rect">
            <a:avLst/>
          </a:prstGeom>
          <a:noFill/>
        </p:spPr>
      </p:pic>
      <p:pic>
        <p:nvPicPr>
          <p:cNvPr id="12318" name="Picture 3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714589" y="3573016"/>
            <a:ext cx="657611" cy="864096"/>
          </a:xfrm>
          <a:prstGeom prst="rect">
            <a:avLst/>
          </a:prstGeom>
          <a:noFill/>
        </p:spPr>
      </p:pic>
      <p:pic>
        <p:nvPicPr>
          <p:cNvPr id="12320" name="Picture 3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214986" y="2924944"/>
            <a:ext cx="897602" cy="825594"/>
          </a:xfrm>
          <a:prstGeom prst="rect">
            <a:avLst/>
          </a:prstGeom>
          <a:noFill/>
        </p:spPr>
      </p:pic>
      <p:pic>
        <p:nvPicPr>
          <p:cNvPr id="12322" name="Picture 34" descr="Симпатичный мультяшный лиса - векторизованный клипарт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23528" y="2852936"/>
            <a:ext cx="742139" cy="828019"/>
          </a:xfrm>
          <a:prstGeom prst="rect">
            <a:avLst/>
          </a:prstGeom>
          <a:noFill/>
        </p:spPr>
      </p:pic>
      <p:pic>
        <p:nvPicPr>
          <p:cNvPr id="12324" name="Picture 36" descr="мышь - Николай Павлович Хмеленок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331640" y="3501008"/>
            <a:ext cx="816696" cy="876611"/>
          </a:xfrm>
          <a:prstGeom prst="rect">
            <a:avLst/>
          </a:prstGeom>
          <a:noFill/>
        </p:spPr>
      </p:pic>
      <p:pic>
        <p:nvPicPr>
          <p:cNvPr id="12326" name="Picture 38" descr="Игры своими руками Головоломка &quot;Разрезанная картинка&quot;.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3347864" y="3573016"/>
            <a:ext cx="789843" cy="799436"/>
          </a:xfrm>
          <a:prstGeom prst="rect">
            <a:avLst/>
          </a:prstGeom>
          <a:noFill/>
        </p:spPr>
      </p:pic>
      <p:pic>
        <p:nvPicPr>
          <p:cNvPr id="12328" name="Picture 40" descr="Грустная сказка для Максимки - СКАЗКОТЕРАПИЯ ПОТЕРЬ - СКАЗКОТЕРАПИЯ ДЕТСКИХ ПРОБЛЕМ - Каталог статей - МИШУТКИНА ШКОЛА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7596336" y="3573016"/>
            <a:ext cx="802789" cy="808163"/>
          </a:xfrm>
          <a:prstGeom prst="rect">
            <a:avLst/>
          </a:prstGeom>
          <a:noFill/>
        </p:spPr>
      </p:pic>
      <p:pic>
        <p:nvPicPr>
          <p:cNvPr id="12330" name="Picture 42" descr="Фотография 2 - Мои фотографии - Фотоальбомы - A N D O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4427984" y="2852936"/>
            <a:ext cx="864096" cy="792088"/>
          </a:xfrm>
          <a:prstGeom prst="rect">
            <a:avLst/>
          </a:prstGeom>
          <a:noFill/>
        </p:spPr>
      </p:pic>
      <p:pic>
        <p:nvPicPr>
          <p:cNvPr id="12332" name="Picture 44" descr="Pink Pig Стоковые фото, иллюстрации и векторные изображения Depositphotos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6444208" y="2852936"/>
            <a:ext cx="850404" cy="792088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2000"/>
                                        <p:tgtEl>
                                          <p:spTgt spid="12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20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20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20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19 0.02245 C 0.10347 0.02546 0.1684 0.03217 0.23368 0.03657 C 0.25642 0.03403 0.27239 0.0375 0.28819 0.01643 C 0.29062 0.00579 0.29097 -0.00579 0.29427 -0.01597 C 0.29514 -0.01875 0.29739 -0.02639 0.30035 -0.02801 C 0.30364 -0.03009 0.30746 -0.03056 0.31094 -0.03195 C 0.32309 -0.03033 0.33021 -0.02778 0.34271 -0.03403 C 0.34618 -0.03565 0.34479 -0.04329 0.34566 -0.04815 C 0.34462 -0.05695 0.34427 -0.06597 0.34271 -0.07454 C 0.34045 -0.0875 0.33125 -0.09468 0.32604 -0.10486 C 0.32101 -0.11505 0.31719 -0.12431 0.31094 -0.1331 C 0.30989 -0.13982 0.30816 -0.1463 0.30781 -0.15324 C 0.30729 -0.16227 0.31458 -0.16528 0.30173 -0.16528 " pathEditMode="relative" rAng="0" ptsTypes="ffffffffffffA">
                                      <p:cBhvr>
                                        <p:cTn id="239" dur="20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00" y="-8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50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4 -0.00232 C 0.05781 -0.00903 0.06163 -0.01135 0.11701 -0.00417 C 0.11892 -0.00394 0.12396 0.02106 0.12448 0.02407 C 0.12205 0.04027 0.12205 0.05231 0.10937 0.05625 C 0.10538 0.06157 0.10347 0.06828 0.10035 0.07453 C 0.10069 0.07685 0.10191 0.09166 0.1033 0.09282 C 0.10885 0.09768 0.11632 0.0956 0.12291 0.09675 C 0.1309 0.09606 0.18212 0.08472 0.19271 0.09884 C 0.1908 0.11828 0.19357 0.14027 0.1776 0.14513 C 0.17014 0.15509 0.17934 0.14189 0.17153 0.1574 C 0.16996 0.16064 0.16736 0.16273 0.16545 0.1655 C 0.16614 0.17754 0.16597 0.1868 0.1684 0.19768 C 0.17378 0.22152 0.18368 0.2456 0.18368 0.2706 " pathEditMode="relative" rAng="0" ptsTypes="ffffffffffffA">
                                      <p:cBhvr>
                                        <p:cTn id="249" dur="20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00" y="1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200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20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20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20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6 0.0081 C 0.04253 0.01273 0.05677 0.01945 0.07153 0.02408 C 0.07778 0.03241 0.0724 0.02685 0.08681 0.03033 C 0.09392 0.03195 0.10069 0.03658 0.10799 0.03843 C 0.1125 0.04236 0.1151 0.04607 0.12014 0.04838 C 0.12656 0.05695 0.13108 0.05996 0.13976 0.0625 C 0.15538 0.05949 0.16354 0.05648 0.1776 0.05046 C 0.18177 0.04491 0.18594 0.0419 0.19132 0.03843 C 0.19774 0.0294 0.19306 0.0338 0.20955 0.03634 C 0.22031 0.03796 0.23108 0.03982 0.24132 0.04445 C 0.24288 0.04653 0.2441 0.04884 0.24583 0.05046 C 0.24722 0.05162 0.24913 0.05116 0.25035 0.05255 C 0.25174 0.05417 0.25191 0.05718 0.25347 0.05857 C 0.25486 0.05972 0.26615 0.06227 0.26701 0.0625 C 0.27101 0.06366 0.27917 0.06667 0.27917 0.0669 C 0.29583 0.06158 0.29844 0.05949 0.30799 0.04236 C 0.3092 0.0375 0.31163 0.0331 0.3125 0.02824 C 0.31441 0.01759 0.31476 0.00648 0.31701 -0.00417 C 0.32274 -0.03171 0.3276 -0.05949 0.33368 -0.08704 C 0.33264 -0.11065 0.33316 -0.13426 0.33073 -0.15764 C 0.32986 -0.16528 0.31788 -0.18981 0.31562 -0.19606 C 0.31215 -0.20555 0.30694 -0.21481 0.30035 -0.22037 C 0.29653 -0.22361 0.28819 -0.22824 0.28819 -0.22801 C 0.28715 -0.22963 0.28663 -0.23217 0.28524 -0.23241 C 0.27621 -0.23356 0.26701 -0.2294 0.25799 -0.22824 C 0.24913 -0.2169 0.25365 -0.21991 0.24583 -0.2162 C 0.24479 -0.21412 0.24392 -0.21204 0.24288 -0.21018 C 0.24201 -0.20856 0.23993 -0.20787 0.23976 -0.20602 C 0.23871 -0.19792 0.24601 -0.19097 0.25035 -0.18796 " pathEditMode="relative" rAng="0" ptsTypes="ffffffffffffffffffffffffffffA">
                                      <p:cBhvr>
                                        <p:cTn id="261" dur="20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00" y="-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6" dur="500"/>
                                        <p:tgtEl>
                                          <p:spTgt spid="12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97 0.00162 C 0.04931 -0.00116 0.07656 -0.00394 0.10486 -0.01436 C 0.10886 -0.02014 0.1132 -0.02292 0.1184 -0.02662 C 0.13611 -0.02431 0.15261 -0.01644 0.16997 -0.01042 C 0.17361 -0.00324 0.17813 0.00277 0.18212 0.00972 C 0.1842 0.02014 0.18542 0.02129 0.18056 0.03402 C 0.17899 0.03819 0.17413 0.03865 0.17153 0.04004 C 0.16302 0.0449 0.15469 0.0493 0.14566 0.05231 C 0.13976 0.05764 0.13281 0.06134 0.12604 0.06435 C 0.12327 0.07014 0.11979 0.07477 0.11702 0.08055 C 0.11754 0.08865 0.11719 0.09699 0.1184 0.10486 C 0.11875 0.10671 0.12552 0.1125 0.12604 0.11273 C 0.13681 0.11759 0.14983 0.11852 0.16094 0.12083 C 0.16736 0.12384 0.17083 0.12963 0.17448 0.13703 C 0.17292 0.14583 0.17309 0.15301 0.1684 0.15926 C 0.16302 0.16643 0.15365 0.16643 0.14722 0.16944 C 0.13733 0.17407 0.12917 0.18148 0.11997 0.1875 C 0.11893 0.19027 0.11823 0.19305 0.11702 0.1956 C 0.11615 0.19722 0.11458 0.19791 0.11389 0.19977 C 0.1125 0.20347 0.11233 0.2081 0.11094 0.2118 C 0.10955 0.21574 0.1066 0.21828 0.10486 0.22199 C 0.10643 0.23981 0.10625 0.24861 0.11997 0.25416 C 0.12101 0.25555 0.1224 0.25671 0.12309 0.25833 C 0.12396 0.26018 0.12448 0.26435 0.12448 0.26458 " pathEditMode="relative" rAng="0" ptsTypes="fffffffffffffffffffffffA">
                                      <p:cBhvr>
                                        <p:cTn id="270" dur="2000" fill="hold"/>
                                        <p:tgtEl>
                                          <p:spTgt spid="12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00" y="1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1000"/>
                                        <p:tgtEl>
                                          <p:spTgt spid="123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12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12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1875 C 0.00469 0.03611 0.00382 0.06181 0.01407 0.07546 C 0.01771 0.08958 0.03334 0.09005 0.04288 0.09167 C 0.05243 0.0956 0.0632 0.09745 0.07309 0.09954 C 0.08472 0.09815 0.09653 0.09861 0.10799 0.0956 C 0.10903 0.09537 0.11667 0.07986 0.11858 0.07732 C 0.12604 0.06736 0.13403 0.06296 0.14427 0.05926 C 0.15938 0.04607 0.1717 0.03935 0.18976 0.03495 C 0.19549 0.03125 0.19931 0.02662 0.20504 0.02292 C 0.20972 0.01644 0.21198 0.00509 0.21407 -0.00347 C 0.21302 -0.00787 0.21077 -0.02083 0.20799 -0.02569 C 0.19636 -0.04537 0.18212 -0.04583 0.16407 -0.04977 C 0.1566 -0.05486 0.14913 -0.05833 0.14132 -0.06204 C 0.14045 -0.06319 0.13386 -0.0713 0.13368 -0.07407 C 0.13334 -0.08356 0.13403 -0.09305 0.13525 -0.10231 C 0.13629 -0.10972 0.14202 -0.10972 0.14584 -0.1125 C 0.15521 -0.11944 0.15903 -0.12361 0.16858 -0.1287 C 0.175 -0.13217 0.17743 -0.13518 0.18368 -0.14074 C 0.18663 -0.14352 0.19132 -0.15092 0.19132 -0.15069 C 0.19427 -0.16227 0.19115 -0.16805 0.18368 -0.17315 C 0.17014 -0.17083 0.1757 -0.17106 0.16702 -0.17106 " pathEditMode="relative" rAng="0" ptsTypes="ffffffffffffffffffffA">
                                      <p:cBhvr>
                                        <p:cTn id="281" dur="2000" fill="hold"/>
                                        <p:tgtEl>
                                          <p:spTgt spid="123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0" y="-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0" dur="500"/>
                                        <p:tgtEl>
                                          <p:spTgt spid="12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514 -0.02269 C 0.08247 -0.0257 0.11007 -0.03079 0.1467 -0.02871 C 0.15903 -0.02292 0.14445 -0.03148 0.15278 -0.0206 C 0.15434 -0.01852 0.15677 -0.01806 0.15886 -0.01667 C 0.16754 0.00185 0.16806 0.03495 0.15122 0.0419 C 0.1382 0.05393 0.11806 0.0493 0.10278 0.05208 C 0.08889 0.05463 0.07674 0.05926 0.06337 0.06412 C 0.04809 0.06967 0.03212 0.07315 0.01789 0.08241 C 0.01615 0.08611 0.01216 0.08819 0.01181 0.09259 C 0.01146 0.0993 0.01146 0.10648 0.01337 0.11273 C 0.01424 0.11597 0.01736 0.1169 0.01945 0.11875 C 0.02969 0.12778 0.02952 0.13032 0.04219 0.13287 C 0.04427 0.14051 0.04532 0.14236 0.05122 0.14514 C 0.0599 0.15602 0.0717 0.15532 0.08299 0.15717 C 0.08473 0.16389 0.08768 0.16736 0.09063 0.17338 C 0.08959 0.18217 0.08924 0.19097 0.08768 0.19953 C 0.08664 0.20486 0.08125 0.20995 0.07848 0.21366 C 0.07309 0.22083 0.06806 0.22778 0.06337 0.23588 C 0.06129 0.23935 0.05695 0.24444 0.05434 0.24606 C 0.05139 0.24791 0.04514 0.25 0.04514 0.25023 C 0.0415 0.25532 0.0382 0.25602 0.03299 0.2581 C 0.03195 0.25949 0.03004 0.26227 0.03004 0.2625 " pathEditMode="relative" rAng="0" ptsTypes="fffffffffffffffffffffA">
                                      <p:cBhvr>
                                        <p:cTn id="294" dur="20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0" y="1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12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12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12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12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47 0.02801 C 0.02638 0.03796 0.02916 0.04815 0.03055 0.05833 C 0.03298 0.07477 0.03142 0.07222 0.0335 0.09283 C 0.0342 0.10023 0.03697 0.1132 0.0427 0.1169 C 0.04861 0.12083 0.05312 0.1213 0.05937 0.12292 C 0.0776 0.12153 0.09583 0.1213 0.11388 0.11898 C 0.11649 0.11875 0.11961 0.1132 0.12135 0.11088 C 0.12795 0.10208 0.13107 0.09722 0.13958 0.09283 C 0.1434 0.0831 0.14427 0.08148 0.15173 0.07662 C 0.15885 0.06389 0.16927 0.05926 0.17743 0.04838 C 0.17968 0.04537 0.1809 0.04074 0.1835 0.0382 C 0.18611 0.03565 0.18958 0.03542 0.1927 0.03403 C 0.19722 0.02477 0.19947 0.02732 0.20173 0.01597 C 0.20086 0.01134 0.19895 -0.00301 0.19566 -0.00833 C 0.19166 -0.01481 0.17864 -0.02546 0.17291 -0.02847 C 0.15659 -0.05023 0.14357 -0.04861 0.11996 -0.05278 C 0.11111 -0.05602 0.10659 -0.05972 0.09861 -0.06481 C 0.09913 -0.07153 0.09878 -0.07847 0.10017 -0.08495 C 0.10191 -0.09329 0.10781 -0.09491 0.11232 -0.0993 C 0.12378 -0.11088 0.12482 -0.10926 0.14114 -0.11342 C 0.14461 -0.11643 0.14809 -0.12315 0.15173 -0.12546 C 0.15642 -0.12847 0.16875 -0.13194 0.17291 -0.13356 C 0.18055 -0.1368 0.18628 -0.14213 0.19409 -0.1456 C 0.19791 -0.16088 0.19965 -0.17592 0.18506 -0.18194 C 0.18038 -0.18819 0.17621 -0.19074 0.16996 -0.19421 C 0.15277 -0.19282 0.14236 -0.19305 0.12743 -0.18611 C 0.12586 -0.1831 0.12395 -0.17801 0.12135 -0.17592 C 0.11996 -0.17477 0.11684 -0.17384 0.11684 -0.17361 " pathEditMode="relative" rAng="0" ptsTypes="fffffffffffffffffffffffffffA">
                                      <p:cBhvr>
                                        <p:cTn id="306" dur="2000" fill="hold"/>
                                        <p:tgtEl>
                                          <p:spTgt spid="123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54" y="-6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12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12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0.02408 C -0.00295 0.02269 -0.00816 0.02222 -0.01302 0.02014 C -0.01562 0.01898 -0.01736 0.01181 -0.01909 0.00995 C -0.02708 0.00046 -0.03646 -0.00231 -0.04635 -0.00625 C -0.0585 -0.00463 -0.07066 -0.00417 -0.08281 -0.00208 C -0.09479 -1.11111E-6 -0.10764 0.00671 -0.11909 0.01204 C -0.12673 0.01551 -0.13107 0.02708 -0.13871 0.03218 C -0.14479 0.04398 -0.14982 0.05949 -0.15399 0.07269 C -0.15347 0.08148 -0.15416 0.09051 -0.15243 0.09884 C -0.15173 0.10255 -0.12951 0.1088 -0.12361 0.10903 C -0.10191 0.11019 -0.08021 0.11019 -0.0585 0.11088 C -0.05052 0.11204 -0.04045 0.11204 -0.03281 0.11713 C -0.01962 0.12593 -0.03021 0.12107 -0.02066 0.125 C -0.0151 0.13241 -0.01007 0.13519 -0.00243 0.13727 C 0.00052 0.14352 0.00348 0.14653 0.00521 0.15347 C -0.00052 0.16482 -0.00052 0.16829 -0.01007 0.17153 C -0.0151 0.17847 -0.02291 0.1787 -0.02968 0.18171 C -0.03402 0.18704 -0.03871 0.18681 -0.0434 0.19167 C -0.05052 0.19931 -0.05364 0.21042 -0.0585 0.22014 C -0.05712 0.23241 -0.05833 0.23773 -0.05087 0.24421 C -0.04652 0.25625 -0.04271 0.25972 -0.03281 0.2625 C -0.02777 0.26898 -0.02465 0.2706 -0.01753 0.2706 " pathEditMode="relative" rAng="0" ptsTypes="fffffffffffffffffffffA">
                                      <p:cBhvr>
                                        <p:cTn id="316" dur="2000" fill="hold"/>
                                        <p:tgtEl>
                                          <p:spTgt spid="123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00" y="1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User\Рабочий стол\Рисунок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00"/>
            <a:ext cx="9156700" cy="68707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«Отгадай загадку и найди отгадку»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24744"/>
            <a:ext cx="2141984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Что за птица:</a:t>
            </a:r>
          </a:p>
          <a:p>
            <a:r>
              <a:rPr lang="ru-RU" dirty="0" smtClean="0"/>
              <a:t>Песен не поёт,</a:t>
            </a:r>
          </a:p>
          <a:p>
            <a:r>
              <a:rPr lang="ru-RU" dirty="0" smtClean="0"/>
              <a:t>Гнезда не вьёт,</a:t>
            </a:r>
          </a:p>
          <a:p>
            <a:r>
              <a:rPr lang="ru-RU" dirty="0" smtClean="0"/>
              <a:t>Людей и груз везёт.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32240" y="1844824"/>
            <a:ext cx="2141984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Всё лето стояли,</a:t>
            </a:r>
          </a:p>
          <a:p>
            <a:r>
              <a:rPr lang="ru-RU" dirty="0" smtClean="0"/>
              <a:t>Зимы ожидали.</a:t>
            </a:r>
          </a:p>
          <a:p>
            <a:r>
              <a:rPr lang="ru-RU" dirty="0" smtClean="0"/>
              <a:t>Дождались поры,</a:t>
            </a:r>
          </a:p>
          <a:p>
            <a:r>
              <a:rPr lang="ru-RU" dirty="0" smtClean="0"/>
              <a:t>Помчались с горы. 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517232"/>
            <a:ext cx="1997968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Белая звёздочка</a:t>
            </a:r>
          </a:p>
          <a:p>
            <a:r>
              <a:rPr lang="ru-RU" dirty="0" smtClean="0"/>
              <a:t>С неба упала.</a:t>
            </a:r>
          </a:p>
          <a:p>
            <a:r>
              <a:rPr lang="ru-RU" dirty="0" smtClean="0"/>
              <a:t>Мне на ладошку.</a:t>
            </a:r>
          </a:p>
          <a:p>
            <a:r>
              <a:rPr lang="ru-RU" dirty="0" smtClean="0"/>
              <a:t>Легла и пропала</a:t>
            </a:r>
            <a:endParaRPr lang="ru-RU" dirty="0"/>
          </a:p>
        </p:txBody>
      </p:sp>
      <p:pic>
        <p:nvPicPr>
          <p:cNvPr id="9218" name="Picture 2" descr="Москыва париж авиабилеты - Лучшие перелеты в мире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1496012"/>
            <a:ext cx="1728192" cy="998845"/>
          </a:xfrm>
          <a:prstGeom prst="rect">
            <a:avLst/>
          </a:prstGeom>
          <a:noFill/>
        </p:spPr>
      </p:pic>
      <p:pic>
        <p:nvPicPr>
          <p:cNvPr id="9220" name="Picture 4" descr="Санки детские Страна производитель - РБ - Магазин тренажеров Sportsila.by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7864" y="2492896"/>
            <a:ext cx="1714550" cy="1143033"/>
          </a:xfrm>
          <a:prstGeom prst="rect">
            <a:avLst/>
          </a:prstGeom>
          <a:noFill/>
        </p:spPr>
      </p:pic>
      <p:pic>
        <p:nvPicPr>
          <p:cNvPr id="9222" name="Picture 6" descr="Сергей Калинкин ВКонтакте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8064" y="2564904"/>
            <a:ext cx="1368152" cy="112306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51520" y="4365104"/>
            <a:ext cx="2502024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В дом чужого не пущу,</a:t>
            </a:r>
          </a:p>
          <a:p>
            <a:r>
              <a:rPr lang="ru-RU" dirty="0" smtClean="0"/>
              <a:t>Без хозяина грущу.</a:t>
            </a:r>
            <a:endParaRPr lang="ru-RU" dirty="0"/>
          </a:p>
        </p:txBody>
      </p:sp>
      <p:pic>
        <p:nvPicPr>
          <p:cNvPr id="9224" name="Picture 8" descr="Cartoon Spices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11960" y="5373216"/>
            <a:ext cx="1320112" cy="1324423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79512" y="2708920"/>
            <a:ext cx="288032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Не галстук он, не воротник,</a:t>
            </a:r>
          </a:p>
          <a:p>
            <a:r>
              <a:rPr lang="ru-RU" dirty="0" smtClean="0"/>
              <a:t>А шею обнимать привык.</a:t>
            </a:r>
          </a:p>
          <a:p>
            <a:r>
              <a:rPr lang="ru-RU" dirty="0" smtClean="0"/>
              <a:t>Но не всегда. А лишь тогда,</a:t>
            </a:r>
          </a:p>
          <a:p>
            <a:r>
              <a:rPr lang="ru-RU" dirty="0" smtClean="0"/>
              <a:t>Когда бывают холода</a:t>
            </a:r>
            <a:endParaRPr lang="ru-RU" dirty="0"/>
          </a:p>
        </p:txBody>
      </p:sp>
      <p:pic>
        <p:nvPicPr>
          <p:cNvPr id="9226" name="Picture 10" descr="Вязание шарфов схемы. шарф вивьен крючком. шарф вивьен.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16016" y="4005065"/>
            <a:ext cx="1728192" cy="108012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6012160" y="980728"/>
            <a:ext cx="293407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Два брюшка, четыре ушка.</a:t>
            </a:r>
            <a:endParaRPr lang="ru-RU" dirty="0"/>
          </a:p>
        </p:txBody>
      </p:sp>
      <p:pic>
        <p:nvPicPr>
          <p:cNvPr id="9228" name="Picture 12" descr="к чему сниться землетрясение - К чему снится сон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627784" y="5445225"/>
            <a:ext cx="1315052" cy="1008112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6660232" y="3573016"/>
            <a:ext cx="2232248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Сегодня все ликует!</a:t>
            </a:r>
            <a:br>
              <a:rPr lang="ru-RU" dirty="0" smtClean="0"/>
            </a:br>
            <a:r>
              <a:rPr lang="ru-RU" dirty="0" smtClean="0"/>
              <a:t>В руках у детворы </a:t>
            </a:r>
            <a:br>
              <a:rPr lang="ru-RU" dirty="0" smtClean="0"/>
            </a:br>
            <a:r>
              <a:rPr lang="ru-RU" dirty="0" smtClean="0"/>
              <a:t>От радости танцуют </a:t>
            </a:r>
            <a:br>
              <a:rPr lang="ru-RU" dirty="0" smtClean="0"/>
            </a:br>
            <a:r>
              <a:rPr lang="ru-RU" dirty="0" smtClean="0"/>
              <a:t>Воздушные …</a:t>
            </a:r>
            <a:endParaRPr lang="ru-RU" dirty="0"/>
          </a:p>
        </p:txBody>
      </p:sp>
      <p:pic>
        <p:nvPicPr>
          <p:cNvPr id="9230" name="Picture 14" descr="Colorful Balloons Красочные Воздушные шары &quot; PixelBrush - Портал о дизайне. Скачать фото, картинки, обои, рисунки, иконки, клипа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275856" y="4077072"/>
            <a:ext cx="971575" cy="1381341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5652120" y="5157192"/>
            <a:ext cx="3275856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Стоит высокий светлый дом, </a:t>
            </a:r>
            <a:br>
              <a:rPr lang="ru-RU" dirty="0" smtClean="0"/>
            </a:br>
            <a:r>
              <a:rPr lang="ru-RU" dirty="0" smtClean="0"/>
              <a:t>Ребят проворных много в нем, </a:t>
            </a:r>
            <a:br>
              <a:rPr lang="ru-RU" dirty="0" smtClean="0"/>
            </a:br>
            <a:r>
              <a:rPr lang="ru-RU" dirty="0" smtClean="0"/>
              <a:t>Там пишут и считают, </a:t>
            </a:r>
            <a:br>
              <a:rPr lang="ru-RU" dirty="0" smtClean="0"/>
            </a:br>
            <a:r>
              <a:rPr lang="ru-RU" dirty="0" smtClean="0"/>
              <a:t>Рисуют и читают.</a:t>
            </a:r>
            <a:endParaRPr lang="ru-RU" dirty="0"/>
          </a:p>
        </p:txBody>
      </p:sp>
      <p:pic>
        <p:nvPicPr>
          <p:cNvPr id="9232" name="Picture 16" descr="10 самых необычных школ мира. - Валентина Вениаминовна Королева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627784" y="836712"/>
            <a:ext cx="2103190" cy="1334825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32 0.00139 C 0.07378 0.0125 0.11319 0.00278 0.15087 0.00926 C 0.15347 0.01134 0.1559 0.01366 0.15851 0.01551 C 0.15989 0.01644 0.16198 0.01597 0.16302 0.01736 C 0.16423 0.01898 0.16337 0.02199 0.16458 0.02361 C 0.16875 0.02917 0.17344 0.0338 0.1783 0.03773 C 0.18073 0.03982 0.18351 0.04144 0.18576 0.04375 C 0.18854 0.04676 0.1934 0.05371 0.1934 0.05394 C 0.19566 0.0632 0.19705 0.07269 0.19948 0.08218 C 0.20278 0.11528 0.20243 0.10556 0.19791 0.16297 C 0.19722 0.17222 0.18871 0.18542 0.18281 0.19121 C 0.17986 0.19422 0.17361 0.19931 0.17361 0.19954 C 0.16979 0.20695 0.16493 0.21713 0.16007 0.22361 C 0.15833 0.22593 0.15573 0.22732 0.15399 0.22963 C 0.14687 0.23889 0.1559 0.23334 0.14496 0.24167 C 0.13906 0.24607 0.13003 0.24746 0.12361 0.24977 C 0.06979 0.24514 0.01597 0.23866 -0.03698 0.22547 C -0.05018 0.22639 -0.06441 0.22246 -0.07639 0.22963 C -0.0783 0.23079 -0.07899 0.23449 -0.0809 0.23565 C -0.08316 0.23681 -0.10417 0.23959 -0.10504 0.23959 C -0.10851 0.24121 -0.1125 0.24144 -0.1158 0.24375 C -0.12413 0.24931 -0.13351 0.26343 -0.13993 0.27199 C -0.14219 0.275 -0.14601 0.27338 -0.14913 0.27408 C -0.1592 0.28218 -0.16476 0.29468 -0.17639 0.29815 C -0.18681 0.30926 -0.1908 0.31435 -0.19913 0.32662 C -0.20191 0.33079 -0.20399 0.3375 -0.20816 0.33866 C -0.21736 0.34121 -0.21337 0.33982 -0.22031 0.34259 C -0.22795 0.35324 -0.24584 0.35185 -0.25504 0.35278 C -0.2684 0.35023 -0.28368 0.34815 -0.29149 0.33056 C -0.29306 0.32709 -0.2941 0.32338 -0.29601 0.32037 C -0.29861 0.31597 -0.30504 0.30834 -0.30504 0.30857 C -0.30608 0.30162 -0.30643 0.29468 -0.30816 0.2882 C -0.30903 0.28496 -0.31163 0.2831 -0.31268 0.28009 C -0.31424 0.2757 -0.31441 0.2706 -0.3158 0.26597 C -0.31806 0.25903 -0.32084 0.25255 -0.32327 0.24584 C -0.32813 0.23287 -0.33542 0.2213 -0.34149 0.20926 C -0.34514 0.20185 -0.34601 0.19283 -0.34913 0.18519 C -0.35313 0.17547 -0.3559 0.17222 -0.36111 0.16482 C -0.36858 0.14121 -0.36997 0.12593 -0.38698 0.1125 C -0.39219 0.10139 -0.40122 0.08935 -0.40816 0.08009 C -0.41111 0.07616 -0.41181 0.07037 -0.41424 0.06597 C -0.41719 0.06065 -0.42118 0.0544 -0.42483 0.04977 C -0.42865 0.03912 -0.4309 0.03982 -0.43698 0.03148 C -0.4382 0.02986 -0.43872 0.02709 -0.43993 0.02547 C -0.44115 0.02384 -0.44306 0.02292 -0.44445 0.02153 C -0.44983 0.01574 -0.44566 0.01875 -0.45052 0.01134 C -0.45382 0.00625 -0.45695 0.00093 -0.46111 -0.00278 C -0.46424 -0.00555 -0.47031 -0.01088 -0.47031 -0.01065 C -0.47691 -0.0243 -0.4875 -0.03171 -0.49601 -0.04305 " pathEditMode="relative" rAng="0" ptsTypes="ffffffffffffffffffffffffffffffffffffffffffffffffA">
                                      <p:cBhvr>
                                        <p:cTn id="21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00" y="15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08 -0.03657 C 0.03924 -0.03518 0.04723 -0.03379 0.05539 -0.03241 C 0.05938 -0.03171 0.06736 -0.03055 0.06736 -0.03032 C 0.09236 -0.02199 0.1191 -0.02569 0.14323 -0.03657 C 0.14827 -0.04329 0.15313 -0.04583 0.1599 -0.04861 C 0.16389 -0.06898 0.16893 -0.08866 0.17205 -0.10926 C 0.17101 -0.12616 0.17049 -0.14305 0.16893 -0.15972 C 0.16823 -0.16643 0.16459 -0.17546 0.16285 -0.18194 C 0.15539 -0.20949 0.13854 -0.23333 0.11893 -0.24676 C 0.10122 -0.24537 0.08559 -0.24537 0.06893 -0.23866 C 0.06598 -0.23449 0.06493 -0.22801 0.06146 -0.22454 C 0.05938 -0.22245 0.05643 -0.22315 0.05382 -0.22245 C 0.04532 -0.21088 0.0441 -0.20741 0.03264 -0.20417 C 0.02934 -0.19143 0.02309 -0.18333 0.01598 -0.17384 C 0.01441 -0.17176 0.01146 -0.16782 0.01146 -0.16759 C 0.00886 -0.1544 0.00608 -0.14213 0.00226 -0.1294 C -0.00173 -0.10185 -0.00139 -0.10787 -0.00382 -0.07292 C -0.00694 -0.02986 -0.00416 0.02755 -0.0401 0.04421 C -0.0467 0.05301 -0.05885 0.05116 -0.06736 0.05232 C -0.07604 0.05093 -0.08472 0.05046 -0.09323 0.04838 C -0.10052 0.04653 -0.10781 0.03658 -0.11441 0.03218 C -0.11909 0.02546 -0.12118 0.02361 -0.12795 0.01991 C -0.13646 0.00926 -0.1335 -0.00347 -0.14166 -0.01435 C -0.14427 -0.03217 -0.14548 -0.03449 -0.15069 -0.04861 C -0.15312 -0.06458 -0.15399 -0.08472 -0.16284 -0.09722 C -0.16823 -0.125 -0.17986 -0.15092 -0.20069 -0.1618 C -0.20277 -0.16435 -0.20416 -0.16852 -0.20677 -0.16991 C -0.21215 -0.17268 -0.21805 -0.17338 -0.22343 -0.17592 C -0.23472 -0.17361 -0.24548 -0.17014 -0.25677 -0.16782 C -0.26475 -0.15741 -0.26805 -0.15069 -0.27951 -0.14768 C -0.2908 -0.13264 -0.30295 -0.11574 -0.31892 -0.11134 C -0.32326 -0.10694 -0.32847 -0.1037 -0.33264 -0.09907 C -0.3467 -0.08379 -0.33559 -0.08866 -0.3493 -0.08495 C -0.35399 -0.0787 -0.35798 -0.07384 -0.36441 -0.07083 C -0.37239 -0.06296 -0.37274 -0.05949 -0.38264 -0.05671 C -0.39461 -0.04074 -0.3875 -0.04537 -0.40382 -0.04259 C -0.40781 -0.03472 -0.41215 -0.02963 -0.41892 -0.02639 C -0.42205 -0.02824 -0.4283 -0.03079 -0.43107 -0.03449 C -0.43732 -0.04282 -0.44062 -0.05694 -0.44461 -0.0669 C -0.44809 -0.07569 -0.45277 -0.08102 -0.45677 -0.08912 C -0.45625 -0.10995 -0.45607 -0.13079 -0.45521 -0.15162 C -0.45468 -0.16273 -0.4493 -0.17268 -0.4493 -0.18403 " pathEditMode="relative" rAng="0" ptsTypes="fffffffffffffffffffffffffffffffffffffffffA">
                                      <p:cBhvr>
                                        <p:cTn id="33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00" y="-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86 -0.01805 C 0.06198 -0.01481 0.06841 -0.01342 0.07604 -0.01203 C 0.08872 0.00047 0.07431 -0.01157 0.09584 -0.00393 C 0.09913 -0.00278 0.10157 0.00093 0.10486 0.00209 C 0.11268 0.00486 0.12101 0.00556 0.12917 0.00625 C 0.14636 0.00787 0.18073 0.01019 0.18073 0.01042 C 0.22222 0.0088 0.26632 0.02222 0.30486 0.00209 C 0.30729 0.00093 0.30868 -0.00254 0.31094 -0.00393 C 0.32518 -0.0125 0.34202 -0.01065 0.35486 -0.02407 C 0.35972 -0.02916 0.3592 -0.03657 0.3625 -0.04236 C 0.36511 -0.04676 0.37153 -0.0544 0.37153 -0.05416 C 0.375 -0.09074 0.3783 -0.13032 0.36858 -0.16551 C 0.36354 -0.18379 0.34861 -0.19514 0.33681 -0.20393 C 0.33455 -0.20555 0.33316 -0.20879 0.33073 -0.20995 C 0.32587 -0.21227 0.32049 -0.2125 0.31545 -0.21389 C 0.30695 -0.21875 0.29809 -0.2206 0.28976 -0.22615 C 0.24636 -0.22477 0.24236 -0.22708 0.21407 -0.22014 C 0.21025 -0.21759 0.20556 -0.21713 0.20191 -0.21389 C 0.20035 -0.2125 0.20052 -0.20879 0.19879 -0.20787 C 0.19549 -0.20602 0.19167 -0.20671 0.1882 -0.20602 C 0.18525 -0.20185 0.18212 -0.19791 0.17917 -0.19375 C 0.17761 -0.19166 0.17674 -0.18865 0.17466 -0.18773 C 0.16962 -0.18541 0.16424 -0.18449 0.15938 -0.18171 C 0.14966 -0.17592 0.14827 -0.16875 0.13681 -0.16551 C 0.12743 -0.15347 0.11285 -0.15208 0.10035 -0.1493 C 0.09323 -0.13981 0.08611 -0.14097 0.07604 -0.13935 C 0.06806 -0.14074 0.05972 -0.14051 0.05191 -0.14328 C 0.04983 -0.14398 0.04913 -0.14768 0.0474 -0.1493 C 0.04514 -0.15115 0.04236 -0.15208 0.03976 -0.15347 C 0.02726 -0.17014 0.01285 -0.18449 -0.00121 -0.19791 C -0.00694 -0.20347 -0.00468 -0.20347 -0.00868 -0.20995 C -0.0158 -0.22153 -0.02396 -0.22824 -0.03455 -0.23217 C -0.04114 -0.23865 -0.04496 -0.24421 -0.0526 -0.24838 C -0.05677 -0.2537 -0.06076 -0.25903 -0.06475 -0.26458 C -0.0809 -0.25833 -0.07968 -0.26273 -0.09201 -0.24629 C -0.09218 -0.24606 -0.1085 -0.2412 -0.11024 -0.24028 C -0.12014 -0.23518 -0.11666 -0.23102 -0.12847 -0.22824 C -0.13923 -0.21342 -0.13333 -0.21713 -0.14514 -0.21389 C -0.14722 -0.2118 -0.14913 -0.20972 -0.15121 -0.20787 C -0.15312 -0.20625 -0.1559 -0.20625 -0.15729 -0.20393 C -0.15885 -0.20092 -0.16284 -0.17731 -0.16319 -0.17569 C -0.16458 -0.1706 -0.16771 -0.16666 -0.16927 -0.16157 C -0.17534 -0.14143 -0.18107 -0.13171 -0.19809 -0.12708 C -0.20764 -0.11435 -0.21649 -0.11528 -0.22986 -0.11296 C -0.24132 -0.09861 -0.28559 -0.10949 -0.29809 -0.11088 C -0.30764 -0.11412 -0.31753 -0.11551 -0.32691 -0.11898 C -0.33524 -0.12222 -0.34305 -0.12754 -0.35121 -0.13125 C -0.35833 -0.1456 -0.34809 -0.12801 -0.36632 -0.1412 C -0.36771 -0.14213 -0.36701 -0.14537 -0.36788 -0.14722 C -0.37014 -0.15231 -0.375 -0.15625 -0.37847 -0.15949 C -0.38177 -0.16852 -0.38541 -0.1787 -0.39062 -0.18565 C -0.39375 -0.18981 -0.39965 -0.19791 -0.39965 -0.19768 C -0.40295 -0.20926 -0.4026 -0.2044 -0.4026 -0.21203 " pathEditMode="relative" rAng="0" ptsTypes="ffffffffffffffffffffffffffffffffffffffffffffffffffffA">
                                      <p:cBhvr>
                                        <p:cTn id="45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0" y="-1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3 -0.05602 C -0.03906 -0.08634 -0.03663 -0.11273 -0.05243 -0.13495 C -0.05729 -0.15671 -0.06493 -0.17361 -0.07674 -0.18935 C -0.0776 -0.19051 -0.08177 -0.19653 -0.08281 -0.19745 C -0.09462 -0.20648 -0.10764 -0.21273 -0.12066 -0.21759 C -0.14809 -0.2162 -0.17274 -0.21296 -0.19948 -0.20764 C -0.21094 -0.19143 -0.19288 -0.21551 -0.20694 -0.20162 C -0.2099 -0.19884 -0.21458 -0.19143 -0.21458 -0.1912 C -0.21875 -0.17708 -0.22274 -0.15069 -0.21007 -0.1449 C -0.20417 -0.1375 -0.19497 -0.13773 -0.18733 -0.13495 C -0.1717 -0.1294 -0.15608 -0.12708 -0.14028 -0.12268 C -0.12917 -0.11273 -0.1349 -0.11551 -0.12361 -0.11273 C -0.11493 -0.10069 -0.11372 -0.09884 -0.10087 -0.09653 C -0.09444 -0.08796 -0.09253 -0.07569 -0.09028 -0.06412 C -0.09132 -0.05602 -0.09184 -0.04768 -0.0934 -0.03981 C -0.09427 -0.03518 -0.09896 -0.03102 -0.10087 -0.02778 C -0.11198 -0.01018 -0.11806 -0.00671 -0.13125 0.00648 C -0.13681 0.01204 -0.1349 0.01459 -0.14184 0.01875 C -0.15642 0.02755 -0.17483 0.02639 -0.19028 0.02871 C -0.19948 0.03195 -0.20833 0.03565 -0.21753 0.03889 C -0.2191 0.04097 -0.22049 0.04306 -0.22222 0.04491 C -0.22517 0.04792 -0.23125 0.05301 -0.23125 0.05324 C -0.23646 0.06343 -0.23802 0.07315 -0.24028 0.08542 C -0.23733 0.09815 -0.22813 0.10301 -0.2191 0.10556 C -0.21215 0.11482 -0.21285 0.11736 -0.20556 0.11968 C -0.20052 0.1213 -0.19028 0.12385 -0.19028 0.12408 C -0.18229 0.12894 -0.16458 0.13172 -0.16458 0.13195 C -0.15469 0.13635 -0.14444 0.13912 -0.1342 0.1419 C -0.13264 0.14329 -0.1309 0.14422 -0.12969 0.14607 C -0.12726 0.14977 -0.12361 0.1581 -0.12361 0.15834 C -0.12222 0.16412 -0.1191 0.17616 -0.1191 0.17639 C -0.12014 0.18033 -0.12031 0.18496 -0.12222 0.18843 C -0.12309 0.19005 -0.1309 0.19398 -0.13281 0.19445 C -0.15434 0.19977 -0.17622 0.20347 -0.19792 0.20648 C -0.20573 0.2176 -0.22066 0.21667 -0.23125 0.2206 C -0.23785 0.22315 -0.2375 0.22431 -0.24479 0.23079 C -0.24809 0.2338 -0.25208 0.23449 -0.25556 0.23681 C -0.25938 0.24236 -0.26128 0.24885 -0.26458 0.2551 C -0.26788 0.27084 -0.27066 0.30672 -0.25556 0.31551 C -0.25278 0.31736 -0.24948 0.31667 -0.24635 0.3176 C -0.23924 0.33264 -0.24931 0.31482 -0.2342 0.3257 C -0.22413 0.33287 -0.2191 0.35301 -0.20851 0.3581 C -0.20069 0.36829 -0.18802 0.38056 -0.18281 0.39445 C -0.18056 0.4007 -0.17986 0.40787 -0.17813 0.41459 C -0.18194 0.43148 -0.1842 0.44514 -0.19635 0.45301 C -0.20868 0.46945 -0.22535 0.46991 -0.24184 0.47315 C -0.26267 0.47709 -0.28316 0.48195 -0.30399 0.48519 C -0.32569 0.48403 -0.3474 0.4831 -0.3691 0.48125 C -0.40434 0.47778 -0.43872 0.45718 -0.47361 0.44885 C -0.48872 0.43681 -0.50642 0.43866 -0.52361 0.43866 " pathEditMode="relative" rAng="0" ptsTypes="fffffffffffffffffffffffffffffffffffffffffffffffffA">
                                      <p:cBhvr>
                                        <p:cTn id="57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00" y="19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48148E-6 C 0.00052 -0.0162 0.0007 -0.03218 0.00156 -0.04838 C 0.00174 -0.05116 0.00156 -0.05463 0.00313 -0.05648 C 0.00556 -0.05926 0.00903 -0.05926 0.01215 -0.06042 C 0.02639 -0.06574 0.04045 -0.0706 0.05451 -0.07662 C 0.10347 -0.07407 0.14896 -0.06389 0.19705 -0.05857 C 0.20642 -0.0456 0.25104 -0.04931 0.2651 -0.04838 C 0.29445 -0.05 0.325 -0.04537 0.35313 -0.05648 C 0.35556 -0.05741 0.35677 -0.06134 0.3592 -0.0625 C 0.36354 -0.06482 0.36823 -0.06528 0.37274 -0.06667 C 0.38542 -0.07662 0.39844 -0.08588 0.41059 -0.09676 C 0.42014 -0.10532 0.42813 -0.11667 0.43646 -0.12708 C 0.43837 -0.13796 0.44028 -0.13866 0.44705 -0.14537 C 0.44965 -0.16042 0.44618 -0.14722 0.45313 -0.15949 C 0.45868 -0.16944 0.46111 -0.18194 0.46667 -0.1919 C 0.47031 -0.19838 0.47604 -0.20208 0.48038 -0.20787 C 0.48715 -0.23796 0.49028 -0.27755 0.47274 -0.30093 C 0.46354 -0.32616 0.43976 -0.33009 0.42274 -0.3412 C 0.41215 -0.35625 0.37726 -0.35347 0.37726 -0.35347 C 0.36372 -0.36528 0.35122 -0.37778 0.33785 -0.38982 C 0.33438 -0.39954 0.33299 -0.40093 0.32587 -0.40602 C 0.32257 -0.41227 0.32083 -0.41875 0.31667 -0.42407 C 0.31806 -0.45139 0.31563 -0.4544 0.32587 -0.47269 C 0.32778 -0.47593 0.33021 -0.48287 0.33333 -0.48472 C 0.33767 -0.48704 0.34254 -0.4875 0.34705 -0.48889 C 0.35868 -0.5044 0.35625 -0.49792 0.36823 -0.50903 C 0.36927 -0.51181 0.36979 -0.51482 0.37118 -0.51713 C 0.37604 -0.52477 0.40556 -0.53171 0.41215 -0.53333 C 0.4191 -0.53796 0.42535 -0.54375 0.43177 -0.54931 C 0.43715 -0.55394 0.44427 -0.5537 0.45 -0.55741 C 0.45712 -0.5669 0.4658 -0.56574 0.47431 -0.57361 C 0.48073 -0.5794 0.48646 -0.58241 0.49392 -0.58565 C 0.4974 -0.59028 0.50122 -0.59329 0.50451 -0.59792 C 0.50833 -0.6125 0.50677 -0.60579 0.5092 -0.61806 C 0.50677 -0.63426 0.50712 -0.64306 0.49549 -0.64838 C 0.4908 -0.66111 0.48073 -0.67037 0.47118 -0.67662 C 0.47014 -0.67801 0.46823 -0.68079 0.46823 -0.68079 " pathEditMode="relative" ptsTypes="ffffffffffffffffffffffffffffffffffffA">
                                      <p:cBhvr>
                                        <p:cTn id="69" dur="2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948 0.01551 C -0.12622 0.02083 -0.15018 0.01435 -0.17674 0.00741 C -0.18386 0.00069 -0.18855 -0.00764 -0.19653 -0.01273 C -0.19809 -0.0213 -0.20035 -0.02755 -0.204 -0.03495 C -0.20348 -0.05185 -0.20348 -0.06875 -0.20261 -0.08565 C -0.20243 -0.08982 -0.20243 -0.09398 -0.20105 -0.09769 C -0.19931 -0.10232 -0.1948 -0.10417 -0.19202 -0.10787 C -0.19098 -0.11389 -0.19063 -0.12014 -0.18889 -0.12593 C -0.18802 -0.12847 -0.18542 -0.1294 -0.18438 -0.13195 C -0.18039 -0.1412 -0.18733 -0.14445 -0.17379 -0.14815 C -0.16875 -0.14954 -0.16372 -0.15093 -0.15868 -0.15232 C -0.1224 -0.1882 -0.05434 -0.16065 -0.00712 -0.15232 C 0.00329 -0.13796 -0.01042 -0.15417 0.00954 -0.14421 C 0.01267 -0.14259 0.01458 -0.13866 0.01718 -0.13611 C 0.02448 -0.1294 0.03142 -0.12616 0.03993 -0.12384 C 0.04878 -0.1162 0.05329 -0.10463 0.06111 -0.0956 C 0.06649 -0.08935 0.06545 -0.09421 0.07013 -0.08565 C 0.07552 -0.07593 0.07604 -0.06597 0.08229 -0.05718 C 0.0875 -0.03125 0.07916 -0.06736 0.08836 -0.04306 C 0.09166 -0.03403 0.09409 -0.00255 0.096 0.00949 C 0.0967 0.01343 0.096 0.01782 0.09739 0.02153 C 0.09826 0.02361 0.10069 0.02384 0.10208 0.02546 C 0.10382 0.02731 0.10503 0.02963 0.10659 0.03171 C 0.10763 0.03634 0.10746 0.04167 0.10954 0.04583 C 0.11388 0.05463 0.12343 0.06551 0.13073 0.07199 C 0.13593 0.08194 0.14253 0.08796 0.14895 0.0963 C 0.15885 0.10926 0.16701 0.12731 0.18073 0.13472 C 0.18559 0.13727 0.19062 0.13866 0.196 0.14074 C 0.20573 0.14977 0.21406 0.16389 0.22465 0.17106 C 0.24253 0.1831 0.26875 0.19305 0.28836 0.19514 C 0.3118 0.21134 0.34114 0.19745 0.36562 0.18912 C 0.38767 0.17176 0.35295 0.19745 0.38836 0.17917 C 0.39045 0.17801 0.39132 0.17477 0.39288 0.17292 C 0.40295 0.16111 0.39479 0.17245 0.40659 0.16088 C 0.40833 0.15926 0.40954 0.15671 0.41111 0.15486 C 0.4125 0.15324 0.41406 0.15208 0.41562 0.15069 C 0.42291 0.13657 0.43402 0.12986 0.44444 0.1206 C 0.46857 0.09907 0.43507 0.12801 0.45503 0.10833 C 0.46076 0.10278 0.46388 0.10278 0.46875 0.0963 C 0.47552 0.08727 0.47135 0.08843 0.47777 0.07801 C 0.48038 0.07361 0.48385 0.06991 0.4868 0.06597 C 0.48836 0.06389 0.49132 0.05995 0.49132 0.06018 C 0.496 0.0294 0.48888 0.06643 0.49739 0.04375 C 0.50347 0.02731 0.50191 -0.00463 0.50347 -0.02292 C 0.50208 -0.05278 0.50816 -0.09213 0.48385 -0.10579 C 0.47291 -0.12037 0.47361 -0.12245 0.45954 -0.12801 C 0.4427 -0.12708 0.42708 -0.12847 0.41111 -0.12199 C 0.40538 -0.11088 0.39132 -0.10648 0.39132 -0.08958 " pathEditMode="relative" rAng="0" ptsTypes="fffffffffffffffffffffffffffffffffffffffffffffffA">
                                      <p:cBhvr>
                                        <p:cTn id="81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00" y="-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8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8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8.14815E-6 C -0.03003 0.00371 -0.05972 8.14815E-6 -0.08941 -0.00624 C -0.0993 -0.00277 -0.10104 -0.00023 -0.1092 0.00788 C -0.11493 0.02755 -0.12587 0.05718 -0.1092 0.07269 C -0.10868 0.07663 -0.10868 0.08102 -0.10764 0.08473 C -0.10538 0.09283 -0.08021 0.09422 -0.0743 0.09491 C -0.06093 0.09908 -0.0467 0.09237 -0.03333 0.08889 C -0.00434 0.09098 -0.00798 0.08334 -0.00451 0.11112 C -0.00364 0.12501 -0.00208 0.16019 0.00157 0.17362 C 0.00226 0.17639 0.00452 0.17755 0.00608 0.17964 C 0.00695 0.18334 0.01285 0.1963 0.01511 0.19792 C 0.01927 0.2007 0.0283 0.20163 0.03334 0.20394 C 0.03577 0.20348 0.06042 0.20348 0.06823 0.19584 C 0.08195 0.18241 0.08473 0.17061 0.10295 0.16343 C 0.11893 0.1426 0.13837 0.12639 0.15747 0.11112 C 0.16528 0.09422 0.1724 0.09052 0.18334 0.07871 C 0.19375 0.06737 0.20104 0.04885 0.21354 0.04237 C 0.21667 0.0382 0.21962 0.03427 0.22275 0.0301 C 0.22604 0.0257 0.22795 0.00973 0.22882 0.00394 C 0.23212 -0.01851 0.23108 -0.03958 0.23768 -0.06064 C 0.23663 -0.08032 0.24045 -0.10323 0.23177 -0.11921 C 0.21806 -0.14421 0.16927 -0.14814 0.14844 -0.15161 C 0.13837 -0.15092 0.12813 -0.15161 0.11823 -0.14953 C 0.11528 -0.14884 0.11337 -0.14467 0.11059 -0.14351 C 0.10729 -0.14212 0.10348 -0.14212 0.1 -0.14143 C 0.09115 -0.11319 0.10521 -0.15462 0.08785 -0.11921 C 0.08316 -0.10948 0.08125 -0.10462 0.07413 -0.09698 C 0.06997 -0.06828 0.06719 -0.04698 0.06511 -0.0162 C 0.0665 0.01297 0.06459 0.04584 0.07413 0.07269 C 0.07552 0.07686 0.07691 0.08102 0.07882 0.08473 C 0.08351 0.09329 0.09393 0.10903 0.09393 0.10903 C 0.09584 0.12802 0.09375 0.1294 0.10747 0.13334 C 0.11111 0.14723 0.13056 0.14399 0.13941 0.14538 C 0.18091 0.15139 0.22344 0.15163 0.26511 0.15348 C 0.31615 0.15186 0.36823 0.1595 0.41823 0.14538 C 0.4375 0.13982 0.4566 0.11806 0.47413 0.11112 C 0.48247 0.10788 0.49132 0.10834 0.5 0.10695 C 0.51198 0.09491 0.52292 0.08056 0.5349 0.06852 C 0.54288 0.06042 0.54132 0.06505 0.54844 0.05649 C 0.55486 0.04885 0.56059 0.04028 0.56667 0.03218 C 0.56823 0.0301 0.57118 0.02616 0.57118 0.02616 C 0.5717 0.02153 0.57153 0.01644 0.57275 0.01204 C 0.57361 0.0088 0.57726 0.00741 0.57726 0.00394 C 0.57761 -0.01898 0.57778 -0.04236 0.57413 -0.06481 C 0.57309 -0.07129 0.56754 -0.07499 0.56354 -0.07893 C 0.55417 -0.08819 0.54618 -0.0949 0.5349 -0.09907 C 0.52795 -0.11411 0.52275 -0.11388 0.51059 -0.11921 C 0.49861 -0.13148 0.48907 -0.13541 0.47413 -0.13958 C 0.46146 -0.14976 0.4375 -0.15624 0.42275 -0.15972 C 0.40973 -0.16712 0.40365 -0.17361 0.38941 -0.17777 C 0.36841 -0.17661 0.35643 -0.17592 0.33785 -0.17175 C 0.32674 -0.15694 0.31684 -0.14236 0.30295 -0.13148 C 0.29393 -0.11111 0.28542 -0.08981 0.27275 -0.07291 C 0.27153 -0.06828 0.27153 -0.06296 0.26945 -0.05879 C 0.26736 -0.05393 0.26059 -0.04652 0.26059 -0.04652 C 0.25608 -0.01411 0.25018 0.02269 0.26354 0.05232 C 0.26407 0.0551 0.26354 0.05857 0.26511 0.06042 C 0.26841 0.06389 0.27327 0.06274 0.27726 0.06459 C 0.32622 0.06181 0.33663 0.0632 0.37275 0.05232 C 0.3974 0.03241 0.35782 0.06297 0.39236 0.04237 C 0.39427 0.04121 0.39497 0.03751 0.39688 0.03635 C 0.40122 0.03403 0.40608 0.03357 0.41059 0.03218 C 0.42153 0.0176 0.43594 0.00811 0.44844 -0.00416 C 0.44896 -0.00763 0.44827 -0.0118 0.45 -0.01435 C 0.46216 -0.03333 0.45469 -0.00393 0.45903 -0.02638 C 0.46025 -0.0449 0.46667 -0.08448 0.45157 -0.09513 " pathEditMode="relative" ptsTypes="fffffffffffffffffffffffffffffffffffffffffffffffffffffffffffffffffA">
                                      <p:cBhvr>
                                        <p:cTn id="93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51 -0.01157 C 0.02448 -0.02176 0.05 -0.0206 0.07118 -0.02361 C 0.09201 -0.02222 0.11128 -0.01944 0.13177 -0.01551 C 0.13784 -0.0074 0.14392 0.0007 0.15 0.0088 C 0.15208 0.01158 0.15607 0.00996 0.15902 0.01065 C 0.16875 0.0301 0.17899 0.04861 0.18941 0.06736 C 0.19722 0.1044 0.19896 0.14422 0.20156 0.18241 C 0.19843 0.23334 0.19409 0.32107 0.16354 0.36019 C 0.15972 0.37361 0.14583 0.39283 0.13941 0.40672 C 0.13698 0.41204 0.13021 0.4081 0.12569 0.4088 C 0.11441 0.42385 0.11475 0.42986 0.1 0.43287 C 0.09496 0.43982 0.0967 0.43982 0.08941 0.44098 C 0.07934 0.4426 0.05902 0.44514 0.05902 0.44537 C 0.05 0.44375 0.04062 0.44352 0.03177 0.44098 C 0.021 0.43797 0.02725 0.43357 0.01823 0.42894 C 0.01389 0.42662 0.00902 0.42639 0.00451 0.425 C -0.00018 0.42107 -0.00417 0.41574 -0.0092 0.41273 C -0.01493 0.40926 -0.02136 0.40787 -0.02726 0.40463 C -0.03316 0.39699 -0.04167 0.38889 -0.04705 0.38056 C -0.05018 0.3757 -0.04983 0.37176 -0.05452 0.36829 C -0.05729 0.36621 -0.06059 0.36574 -0.06372 0.36435 C -0.06771 0.34699 -0.06094 0.37269 -0.07118 0.35209 C -0.07257 0.34931 -0.07674 0.32824 -0.07726 0.32593 C -0.07691 0.3132 -0.08334 0.27315 -0.06979 0.26135 C -0.06702 0.24329 -0.06059 0.24167 -0.04844 0.23496 C 0.0151 0.23588 0.07205 0.23473 0.13333 0.24098 C 0.13958 0.25417 0.13229 0.2426 0.15 0.24908 C 0.15277 0.25 0.15468 0.25417 0.15746 0.2551 C 0.16284 0.25695 0.16857 0.25648 0.17413 0.25718 C 0.18246 0.26528 0.18993 0.26528 0.2 0.26736 C 0.21024 0.27199 0.21944 0.27732 0.23021 0.2794 C 0.23385 0.28635 0.23715 0.29098 0.24236 0.2956 C 0.24288 0.29769 0.24305 0.29977 0.24392 0.30162 C 0.24514 0.30394 0.24757 0.3051 0.24843 0.30764 C 0.24965 0.31065 0.24861 0.31482 0.25 0.31783 C 0.26371 0.34653 0.25486 0.3169 0.26354 0.33797 C 0.26545 0.34236 0.26632 0.34769 0.26823 0.35209 C 0.27239 0.36204 0.27239 0.3581 0.27725 0.36621 C 0.28316 0.37593 0.28889 0.38565 0.29392 0.39653 C 0.29427 0.39908 0.29757 0.42107 0.29843 0.42292 C 0.2993 0.42477 0.30139 0.42431 0.30295 0.425 C 0.30451 0.43449 0.30625 0.44375 0.30746 0.45324 C 0.30642 0.46204 0.30607 0.47084 0.30451 0.4794 C 0.30347 0.48519 0.30034 0.49005 0.29843 0.4956 C 0.29392 0.50926 0.28975 0.5213 0.28177 0.53195 C 0.27812 0.54468 0.27534 0.54723 0.26666 0.55417 C 0.25955 0.57732 0.25677 0.57917 0.23941 0.58449 C 0.23732 0.58519 0.23541 0.58588 0.23333 0.58658 C 0.23021 0.58773 0.22413 0.59051 0.22413 0.59074 C 0.16545 0.58727 0.13194 0.58473 0.07882 0.56621 C 0.07621 0.56412 0.07396 0.56158 0.07118 0.56019 C 0.06771 0.55834 0.06354 0.55903 0.06059 0.55625 C 0.04774 0.54445 0.04774 0.53473 0.03489 0.52801 C 0.03107 0.52292 0.02968 0.5169 0.02569 0.51181 C 0.02014 0.48148 0.01944 0.46181 0.02118 0.42894 C 0.02187 0.41667 0.02222 0.40695 0.02882 0.39861 C 0.02934 0.39584 0.02882 0.3926 0.03021 0.39051 C 0.04201 0.37246 0.03576 0.38935 0.04392 0.37848 C 0.04548 0.37639 0.04652 0.37338 0.04843 0.37246 C 0.0533 0.36991 0.0585 0.36968 0.06354 0.36829 C 0.08177 0.35394 0.12257 0.35255 0.14236 0.35023 C 0.18385 0.35093 0.22517 0.35093 0.26666 0.35209 C 0.28281 0.35255 0.31041 0.36366 0.32725 0.36829 C 0.32882 0.37037 0.3309 0.37176 0.33177 0.37431 C 0.33298 0.37732 0.33159 0.38195 0.33333 0.38449 C 0.33507 0.38681 0.33837 0.38588 0.3408 0.38658 C 0.34409 0.39098 0.3493 0.39306 0.35156 0.39861 C 0.36128 0.42223 0.34375 0.40116 0.35902 0.4169 C 0.36267 0.43542 0.35746 0.41644 0.3651 0.42894 C 0.36632 0.43079 0.36962 0.44491 0.37118 0.44908 C 0.37639 0.46297 0.37621 0.4831 0.37725 0.49769 C 0.37795 0.54283 0.38021 0.58797 0.38021 0.63287 " pathEditMode="relative" rAng="0" ptsTypes="fffffffffffffffffffffffffffffffffffffffffffffffffffffffffffffffffffffffA">
                                      <p:cBhvr>
                                        <p:cTn id="105" dur="2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00" y="3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6" grpId="0" animBg="1"/>
      <p:bldP spid="10" grpId="0" animBg="1"/>
      <p:bldP spid="12" grpId="0" animBg="1"/>
      <p:bldP spid="15" grpId="0" animBg="1"/>
      <p:bldP spid="17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User\Рабочий стол\Рисунок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2700" y="0"/>
            <a:ext cx="9156700" cy="68707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«Подбери слово на слоги»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556792"/>
            <a:ext cx="1032655" cy="7694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400" b="1" dirty="0" smtClean="0"/>
              <a:t>ША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172400" y="1916832"/>
            <a:ext cx="792088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/>
              <a:t>СЕ</a:t>
            </a:r>
            <a:endParaRPr lang="ru-RU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5013176"/>
            <a:ext cx="1072730" cy="76944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400" b="1" dirty="0" smtClean="0"/>
              <a:t>ШО</a:t>
            </a:r>
            <a:endParaRPr lang="ru-RU" sz="44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1331640" y="1340768"/>
            <a:ext cx="648072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7452320" y="2708920"/>
            <a:ext cx="648072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1403648" y="1988840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1403648" y="4797152"/>
            <a:ext cx="648072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331640" y="2204864"/>
            <a:ext cx="720080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1403648" y="5661248"/>
            <a:ext cx="432048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 flipV="1">
            <a:off x="7452320" y="1628800"/>
            <a:ext cx="576064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7236296" y="2420888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403648" y="5445224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050" name="Picture 2" descr="Воздушные шары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3284984"/>
            <a:ext cx="751003" cy="1224136"/>
          </a:xfrm>
          <a:prstGeom prst="rect">
            <a:avLst/>
          </a:prstGeom>
          <a:noFill/>
        </p:spPr>
      </p:pic>
      <p:pic>
        <p:nvPicPr>
          <p:cNvPr id="2052" name="Picture 4" descr="Как разбить лагерь и построить временное укрытие Энциклопедия выживания в дикой природе и экстремальных условиях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3429000"/>
            <a:ext cx="1092359" cy="1213124"/>
          </a:xfrm>
          <a:prstGeom prst="rect">
            <a:avLst/>
          </a:prstGeom>
          <a:noFill/>
        </p:spPr>
      </p:pic>
      <p:pic>
        <p:nvPicPr>
          <p:cNvPr id="2054" name="Picture 6" descr="Детская зимняя шапка - Картинка 723/1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27784" y="3573016"/>
            <a:ext cx="955581" cy="1112937"/>
          </a:xfrm>
          <a:prstGeom prst="rect">
            <a:avLst/>
          </a:prstGeom>
          <a:noFill/>
        </p:spPr>
      </p:pic>
      <p:pic>
        <p:nvPicPr>
          <p:cNvPr id="2060" name="Picture 12" descr="Дети. Клипарт в Png. - МОЙ МИР - ВАШ МИР!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95936" y="1340768"/>
            <a:ext cx="988838" cy="1224136"/>
          </a:xfrm>
          <a:prstGeom prst="rect">
            <a:avLst/>
          </a:prstGeom>
          <a:noFill/>
        </p:spPr>
      </p:pic>
      <p:pic>
        <p:nvPicPr>
          <p:cNvPr id="2062" name="Picture 14" descr="Shorts To Draw We Heart It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88024" y="1988840"/>
            <a:ext cx="1381307" cy="1368152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8028384" y="4869160"/>
            <a:ext cx="864096" cy="76944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/>
              <a:t>СУ</a:t>
            </a:r>
            <a:endParaRPr lang="ru-RU" sz="4400" b="1" dirty="0"/>
          </a:p>
        </p:txBody>
      </p:sp>
      <p:cxnSp>
        <p:nvCxnSpPr>
          <p:cNvPr id="32" name="Прямая со стрелкой 31"/>
          <p:cNvCxnSpPr/>
          <p:nvPr/>
        </p:nvCxnSpPr>
        <p:spPr>
          <a:xfrm flipH="1">
            <a:off x="7164288" y="5229200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7308304" y="5445224"/>
            <a:ext cx="72008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 flipV="1">
            <a:off x="7308304" y="4581128"/>
            <a:ext cx="72008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068" name="Picture 20" descr="Сухари Белые Ассортимент продукции Тайм-аут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131840" y="5589240"/>
            <a:ext cx="1108482" cy="852686"/>
          </a:xfrm>
          <a:prstGeom prst="rect">
            <a:avLst/>
          </a:prstGeom>
          <a:noFill/>
        </p:spPr>
      </p:pic>
      <p:pic>
        <p:nvPicPr>
          <p:cNvPr id="2070" name="Picture 22" descr="Купить &quot;Нарисованная&quot; сумка белая за 1 430 руб. от FABYLONIA.RU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932040" y="1052736"/>
            <a:ext cx="1034480" cy="1034480"/>
          </a:xfrm>
          <a:prstGeom prst="rect">
            <a:avLst/>
          </a:prstGeom>
          <a:noFill/>
        </p:spPr>
      </p:pic>
      <p:pic>
        <p:nvPicPr>
          <p:cNvPr id="2072" name="Picture 24" descr="ЛАГМАН - СУПЫ С МЯСОМ И ПТИЦЕЙ Готовим дома сами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802865" y="4437112"/>
            <a:ext cx="1243945" cy="1152127"/>
          </a:xfrm>
          <a:prstGeom prst="rect">
            <a:avLst/>
          </a:prstGeom>
          <a:noFill/>
        </p:spPr>
      </p:pic>
      <p:pic>
        <p:nvPicPr>
          <p:cNvPr id="2074" name="Picture 26" descr="Полезные статьи - Форум Тритиума - Страница 8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139952" y="5517232"/>
            <a:ext cx="838544" cy="925738"/>
          </a:xfrm>
          <a:prstGeom prst="rect">
            <a:avLst/>
          </a:prstGeom>
          <a:noFill/>
        </p:spPr>
      </p:pic>
      <p:pic>
        <p:nvPicPr>
          <p:cNvPr id="2078" name="Picture 30" descr="&quot;Селедка - на столе, врач - в стороне!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3875923" y="3212976"/>
            <a:ext cx="985884" cy="1183061"/>
          </a:xfrm>
          <a:prstGeom prst="rect">
            <a:avLst/>
          </a:prstGeom>
          <a:noFill/>
        </p:spPr>
      </p:pic>
      <p:pic>
        <p:nvPicPr>
          <p:cNvPr id="2080" name="Picture 32" descr="Кольца гимнастические деревянные, купить по лучшей цене Кольца гимнастические деревянные, Ранний старт, продажа Ранний старт, ca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5001964" y="4869161"/>
            <a:ext cx="998386" cy="1008112"/>
          </a:xfrm>
          <a:prstGeom prst="rect">
            <a:avLst/>
          </a:prstGeom>
          <a:noFill/>
        </p:spPr>
      </p:pic>
      <p:pic>
        <p:nvPicPr>
          <p:cNvPr id="2082" name="Picture 34" descr="Картинка к слову &quot;Стог, Стог сена&quot; - Сеть словесных ассоциаций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3059832" y="2348880"/>
            <a:ext cx="923256" cy="988966"/>
          </a:xfrm>
          <a:prstGeom prst="rect">
            <a:avLst/>
          </a:prstGeom>
          <a:noFill/>
        </p:spPr>
      </p:pic>
      <p:sp>
        <p:nvSpPr>
          <p:cNvPr id="35" name="TextBox 34"/>
          <p:cNvSpPr txBox="1"/>
          <p:nvPr/>
        </p:nvSpPr>
        <p:spPr>
          <a:xfrm>
            <a:off x="1475656" y="692696"/>
            <a:ext cx="627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Найди и назови картинки на подходящий слог.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76 -0.01412 C -0.12014 -0.0368 -0.17934 -0.05949 -0.1592 -0.10509 C -0.13906 -0.15069 0.04705 -0.23287 0.06042 -0.28703 C 0.07379 -0.3412 -0.05573 -0.40717 -0.07899 -0.43032 " pathEditMode="relative" ptsTypes="aaaA">
                                      <p:cBhvr>
                                        <p:cTn id="23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63 -0.08519 C 0.06459 -0.16667 0.11771 -0.24792 0.08282 -0.25903 C 0.04792 -0.27014 -0.15105 -0.12477 -0.19757 -0.15209 C -0.2441 -0.1794 -0.16042 -0.40301 -0.19601 -0.42454 C -0.2316 -0.44607 -0.32136 -0.36366 -0.41112 -0.28125 " pathEditMode="relative" rAng="0" ptsTypes="aaaaA">
                                      <p:cBhvr>
                                        <p:cTn id="2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00" y="-18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74 0.04351 C -0.02379 0.04513 -0.02084 0.04676 -0.05868 0.05763 C -0.09653 0.06851 -0.24566 0.13032 -0.25417 0.1081 C -0.26268 0.08588 -0.09948 -0.02987 -0.11007 -0.0757 C -0.12066 -0.12153 -0.28438 -0.15 -0.31771 -0.16644 C -0.35105 -0.18287 -0.3073 -0.17315 -0.31007 -0.17454 C -0.31285 -0.17593 -0.32362 -0.17524 -0.33438 -0.17454 " pathEditMode="relative" rAng="0" ptsTypes="aaaaaaA">
                                      <p:cBhvr>
                                        <p:cTn id="3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00" y="-7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49 -0.02361 C 0.07986 -0.1 0.13941 -0.17615 0.16285 -0.15902 C 0.18628 -0.14189 0.12309 0.09121 0.16128 0.0794 C 0.19948 0.0676 0.3533 -0.17801 0.39167 -0.22963 " pathEditMode="relative" rAng="0" ptsTypes="aaaA">
                                      <p:cBhvr>
                                        <p:cTn id="39" dur="20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00" y="-4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33 0.00509 C 0.06944 0.08842 0.10573 0.17199 0.13177 0.15671 C 0.15781 0.14143 0.16319 -0.07315 0.18924 -0.08588 C 0.21528 -0.09861 0.27396 0.1 0.28785 0.07986 C 0.30174 0.05972 0.27517 -0.15926 0.27257 -0.20695 " pathEditMode="relative" rAng="0" ptsTypes="aaaaA">
                                      <p:cBhvr>
                                        <p:cTn id="43" dur="20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00" y="-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1 -0.0493 C -0.09826 -0.10046 -0.16111 -0.15139 -0.16284 -0.18055 C -0.16458 -0.20972 -0.07014 -0.19444 -0.04618 -0.225 C -0.02222 -0.25555 -0.05191 -0.35092 -0.01875 -0.36435 C 0.01441 -0.37777 0.08334 -0.34189 0.15243 -0.30578 " pathEditMode="relative" rAng="0" ptsTypes="aaaaA">
                                      <p:cBhvr>
                                        <p:cTn id="47" dur="20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" y="-16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5.55556E-6 C 0.06163 0.09768 0.12344 0.19559 0.11215 0.23032 C 0.10087 0.26504 -0.03767 0.18009 -0.06823 0.20809 C -0.09879 0.2361 -0.04063 0.37731 -0.07118 0.39791 C -0.10174 0.41851 -0.17674 0.37476 -0.25156 0.33124 " pathEditMode="relative" ptsTypes="aaaaA">
                                      <p:cBhvr>
                                        <p:cTn id="55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51 0.05787 C 0.07847 0.16759 0.12344 0.27731 0.10174 0.30648 C 0.08004 0.33564 -0.04305 0.21713 -0.09687 0.23356 C -0.15069 0.25 -0.18385 0.37662 -0.221 0.40532 C -0.25816 0.43402 -0.28889 0.41967 -0.31962 0.40532 " pathEditMode="relative" rAng="0" ptsTypes="aaaaA">
                                      <p:cBhvr>
                                        <p:cTn id="59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00" y="18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-0.06574 C 0.00816 -0.14537 0.01267 -0.225 -0.02951 -0.20926 C -0.0717 -0.19352 -0.20868 -0.01018 -0.2493 0.02917 C -0.28993 0.06852 -0.26944 0.02708 -0.27344 0.02708 " pathEditMode="relative" rAng="0" ptsTypes="aaaA">
                                      <p:cBhvr>
                                        <p:cTn id="63" dur="2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00" y="-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69 -0.02292 C -0.06076 0.05694 -0.15104 0.1368 -0.13541 0.18726 C -0.11979 0.23773 0.10469 0.23842 0.12361 0.28009 C 0.14254 0.32175 -0.03541 0.41944 -0.0217 0.43773 C -0.00798 0.45601 0.09879 0.42268 0.20556 0.38935 " pathEditMode="relative" rAng="0" ptsTypes="aaaaA">
                                      <p:cBhvr>
                                        <p:cTn id="71" dur="2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2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04 0.00092 C -0.17118 0.04259 -0.22013 0.08426 -0.19618 0.10602 C -0.17222 0.12778 -0.02656 0.15717 0.02188 0.13217 C 0.07032 0.10717 0.06303 -0.02408 0.09462 -0.04352 C 0.12622 -0.06296 0.16875 -0.02408 0.21129 0.01504 " pathEditMode="relative" rAng="0" ptsTypes="aaaaA">
                                      <p:cBhvr>
                                        <p:cTn id="75" dur="2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0" y="4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51 0.02431 C -0.01284 -0.06227 -0.02118 -0.14884 -0.00156 -0.15347 C 0.01806 -0.1581 0.07049 0.0419 0.11372 -0.00393 C 0.15695 -0.04977 0.22049 -0.42963 0.25764 -0.42824 C 0.2948 -0.42685 0.32327 -0.06782 0.33629 0.00417 " pathEditMode="relative" rAng="0" ptsTypes="aaaaA">
                                      <p:cBhvr>
                                        <p:cTn id="79" dur="2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00" y="-21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31" grpId="0" animBg="1"/>
      <p:bldP spid="3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1481</TotalTime>
  <Words>209</Words>
  <Application>Microsoft Office PowerPoint</Application>
  <PresentationFormat>Экран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Обычная</vt:lpstr>
      <vt:lpstr>Дидактическая игра «Дифференциация звуков [с] [ш]»</vt:lpstr>
      <vt:lpstr>«Звуковая дорожка»</vt:lpstr>
      <vt:lpstr>Размести каждого пассажира в свой вагончик</vt:lpstr>
      <vt:lpstr>«Отгадай загадку и найди отгадку»</vt:lpstr>
      <vt:lpstr>«Подбери слово на слоги»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Дифференциация звуков С-Ш</dc:title>
  <dc:creator>user</dc:creator>
  <cp:lastModifiedBy>дом</cp:lastModifiedBy>
  <cp:revision>154</cp:revision>
  <dcterms:modified xsi:type="dcterms:W3CDTF">2016-11-17T19:02:52Z</dcterms:modified>
</cp:coreProperties>
</file>