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4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86F742-63D4-4E7A-A6B9-8C9006D5DFF3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54115E-E35F-4716-B8E5-DA4CAF01B7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589240"/>
            <a:ext cx="3414167" cy="46468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Воспитатель Яковлева Е.В.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8840"/>
            <a:ext cx="9144000" cy="1793167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3200" dirty="0" smtClean="0"/>
              <a:t>Виды </a:t>
            </a:r>
            <a:r>
              <a:rPr lang="ru-RU" sz="3200" dirty="0" err="1" smtClean="0"/>
              <a:t>здоровьесберегающих</a:t>
            </a:r>
            <a:r>
              <a:rPr lang="ru-RU" sz="3200" dirty="0" smtClean="0"/>
              <a:t> технологий в дошкольном образовании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392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988840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Технологии </a:t>
            </a:r>
            <a:r>
              <a:rPr lang="ru-RU" dirty="0" err="1">
                <a:solidFill>
                  <a:srgbClr val="FF0000"/>
                </a:solidFill>
              </a:rPr>
              <a:t>здоровьесбережения</a:t>
            </a:r>
            <a:r>
              <a:rPr lang="ru-RU" dirty="0">
                <a:solidFill>
                  <a:srgbClr val="FF0000"/>
                </a:solidFill>
              </a:rPr>
              <a:t> и </a:t>
            </a:r>
            <a:r>
              <a:rPr lang="ru-RU" dirty="0" err="1">
                <a:solidFill>
                  <a:srgbClr val="FF0000"/>
                </a:solidFill>
              </a:rPr>
              <a:t>здоровьеобогащения</a:t>
            </a:r>
            <a:r>
              <a:rPr lang="ru-RU" dirty="0">
                <a:solidFill>
                  <a:srgbClr val="FF0000"/>
                </a:solidFill>
              </a:rPr>
              <a:t> педагогов </a:t>
            </a:r>
            <a:r>
              <a:rPr lang="ru-RU" dirty="0"/>
              <a:t>- технологии, направленные на развитие культуры здоровья педагогов, в том числе культуры профессионального здоровья, развитие потребности к здоровому образу жизни.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Задача </a:t>
            </a:r>
            <a:r>
              <a:rPr lang="ru-RU" dirty="0">
                <a:solidFill>
                  <a:srgbClr val="FF0000"/>
                </a:solidFill>
              </a:rPr>
              <a:t>технологий </a:t>
            </a:r>
            <a:r>
              <a:rPr lang="ru-RU" dirty="0" err="1">
                <a:solidFill>
                  <a:srgbClr val="FF0000"/>
                </a:solidFill>
              </a:rPr>
              <a:t>валеологического</a:t>
            </a:r>
            <a:r>
              <a:rPr lang="ru-RU" dirty="0">
                <a:solidFill>
                  <a:srgbClr val="FF0000"/>
                </a:solidFill>
              </a:rPr>
              <a:t> просвещения родителей</a:t>
            </a:r>
            <a:r>
              <a:rPr lang="ru-RU" dirty="0"/>
              <a:t> - обеспечение </a:t>
            </a:r>
            <a:r>
              <a:rPr lang="ru-RU" dirty="0" err="1"/>
              <a:t>валеологической</a:t>
            </a:r>
            <a:r>
              <a:rPr lang="ru-RU" dirty="0"/>
              <a:t> образованности родителей воспитанников ДОУ</a:t>
            </a:r>
            <a:r>
              <a:rPr lang="ru-RU" dirty="0" smtClean="0"/>
              <a:t>. </a:t>
            </a:r>
            <a:r>
              <a:rPr lang="ru-RU" dirty="0"/>
              <a:t>Информационно-просветительская </a:t>
            </a:r>
            <a:r>
              <a:rPr lang="ru-RU" dirty="0" smtClean="0"/>
              <a:t>деятельность ведется в следующих направлениях: </a:t>
            </a:r>
            <a:r>
              <a:rPr lang="ru-RU" dirty="0"/>
              <a:t>родительские собрания, консультации, конкурсы, спортивные праздники, </a:t>
            </a:r>
            <a:r>
              <a:rPr lang="ru-RU" dirty="0" smtClean="0"/>
              <a:t>информационные стенды, </a:t>
            </a:r>
            <a:r>
              <a:rPr lang="ru-RU" dirty="0"/>
              <a:t>беседы,  нетрадиционные формы работы с родителями, практические показы (практикумы).</a:t>
            </a:r>
          </a:p>
        </p:txBody>
      </p:sp>
    </p:spTree>
    <p:extLst>
      <p:ext uri="{BB962C8B-B14F-4D97-AF65-F5344CB8AC3E}">
        <p14:creationId xmlns:p14="http://schemas.microsoft.com/office/powerpoint/2010/main" val="418004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4646" y="1988839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FF0000"/>
                </a:solidFill>
              </a:rPr>
              <a:t>Здоровьесберегающие</a:t>
            </a:r>
            <a:r>
              <a:rPr lang="ru-RU" dirty="0">
                <a:solidFill>
                  <a:srgbClr val="FF0000"/>
                </a:solidFill>
              </a:rPr>
              <a:t> образовательные </a:t>
            </a:r>
            <a:r>
              <a:rPr lang="ru-RU" dirty="0" smtClean="0">
                <a:solidFill>
                  <a:srgbClr val="FF0000"/>
                </a:solidFill>
              </a:rPr>
              <a:t>технологии.</a:t>
            </a:r>
          </a:p>
          <a:p>
            <a:r>
              <a:rPr lang="ru-RU" dirty="0" smtClean="0"/>
              <a:t>Цель </a:t>
            </a:r>
            <a:r>
              <a:rPr lang="ru-RU" dirty="0"/>
              <a:t>– сформировать у детей осознанное отношение ребенка к здоровью и жизни, накопление знаний о здоровье и развитие умений оберегать </a:t>
            </a:r>
            <a:r>
              <a:rPr lang="ru-RU" dirty="0" smtClean="0"/>
              <a:t>его. </a:t>
            </a:r>
            <a:r>
              <a:rPr lang="ru-RU" dirty="0" err="1"/>
              <a:t>Здоровьесберегающие</a:t>
            </a:r>
            <a:r>
              <a:rPr lang="ru-RU" dirty="0"/>
              <a:t> образовательные технологии наиболее значимы среди всех известных технологий по степени влияния на здоровье </a:t>
            </a:r>
            <a:r>
              <a:rPr lang="ru-RU" dirty="0" smtClean="0"/>
              <a:t>детей, поэтому они должны </a:t>
            </a:r>
            <a:r>
              <a:rPr lang="ru-RU" dirty="0"/>
              <a:t>стать приоритетным направлением в деятельности </a:t>
            </a:r>
            <a:r>
              <a:rPr lang="ru-RU" dirty="0" smtClean="0"/>
              <a:t>каждого дошкольного </a:t>
            </a:r>
            <a:r>
              <a:rPr lang="ru-RU" dirty="0"/>
              <a:t>образовательного </a:t>
            </a:r>
            <a:r>
              <a:rPr lang="ru-RU" smtClean="0"/>
              <a:t>учреждения.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1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Конец.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74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63688" y="1340768"/>
            <a:ext cx="640080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i="1" dirty="0"/>
              <a:t>«Я не боюсь ещё и ещё раз повторять:</a:t>
            </a:r>
            <a:r>
              <a:rPr lang="ru-RU" dirty="0"/>
              <a:t> </a:t>
            </a:r>
          </a:p>
          <a:p>
            <a:pPr marL="45720" indent="0">
              <a:buNone/>
            </a:pPr>
            <a:r>
              <a:rPr lang="ru-RU" i="1" dirty="0"/>
              <a:t>забота о здоровье – это важнейший</a:t>
            </a:r>
            <a:r>
              <a:rPr lang="ru-RU" dirty="0"/>
              <a:t> </a:t>
            </a:r>
          </a:p>
          <a:p>
            <a:pPr marL="45720" indent="0">
              <a:buNone/>
            </a:pPr>
            <a:r>
              <a:rPr lang="ru-RU" i="1" dirty="0"/>
              <a:t>труд воспитателя. От жизнерадостности, </a:t>
            </a:r>
            <a:endParaRPr lang="ru-RU" dirty="0"/>
          </a:p>
          <a:p>
            <a:pPr marL="45720" indent="0">
              <a:buNone/>
            </a:pPr>
            <a:r>
              <a:rPr lang="ru-RU" i="1" dirty="0"/>
              <a:t>бодрости детей зависит их духовная жизнь,</a:t>
            </a:r>
            <a:r>
              <a:rPr lang="ru-RU" dirty="0"/>
              <a:t> </a:t>
            </a:r>
          </a:p>
          <a:p>
            <a:pPr marL="45720" indent="0">
              <a:buNone/>
            </a:pPr>
            <a:r>
              <a:rPr lang="ru-RU" i="1" dirty="0"/>
              <a:t>мировоззрение, умственное развитие,</a:t>
            </a:r>
            <a:r>
              <a:rPr lang="ru-RU" dirty="0"/>
              <a:t> </a:t>
            </a:r>
          </a:p>
          <a:p>
            <a:pPr marL="45720" indent="0">
              <a:buNone/>
            </a:pPr>
            <a:r>
              <a:rPr lang="ru-RU" i="1" dirty="0"/>
              <a:t>прочность знаний, вера в свои силы».</a:t>
            </a:r>
            <a:r>
              <a:rPr lang="ru-RU" dirty="0"/>
              <a:t> </a:t>
            </a:r>
          </a:p>
          <a:p>
            <a:pPr marL="45720" indent="0">
              <a:buNone/>
            </a:pPr>
            <a:r>
              <a:rPr lang="ru-RU" i="1" dirty="0"/>
              <a:t>В.А. Сухомлинский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114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619672" y="1412776"/>
            <a:ext cx="6012159" cy="374441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err="1"/>
              <a:t>Здоровьесберегающие</a:t>
            </a:r>
            <a:r>
              <a:rPr lang="ru-RU" sz="2400" dirty="0"/>
              <a:t> технологии в дошкольном образовании </a:t>
            </a:r>
            <a:r>
              <a:rPr lang="ru-RU" sz="2400" dirty="0" smtClean="0"/>
              <a:t>– это пошаговые технологии, </a:t>
            </a:r>
            <a:r>
              <a:rPr lang="ru-RU" sz="2400" dirty="0"/>
              <a:t>направленные на решение приоритетной задачи современного дошкольного образования - задачи сохранения, поддержания и обогащения здоровья субъектов педагогического процесса в детском саду: детей, педагогов и родителей. </a:t>
            </a:r>
          </a:p>
        </p:txBody>
      </p:sp>
    </p:spTree>
    <p:extLst>
      <p:ext uri="{BB962C8B-B14F-4D97-AF65-F5344CB8AC3E}">
        <p14:creationId xmlns:p14="http://schemas.microsoft.com/office/powerpoint/2010/main" val="289145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31976" y="2418892"/>
            <a:ext cx="3672408" cy="1960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Цели </a:t>
            </a:r>
            <a:r>
              <a:rPr lang="ru-RU" dirty="0" err="1">
                <a:solidFill>
                  <a:srgbClr val="FF0000"/>
                </a:solidFill>
              </a:rPr>
              <a:t>здоровьесберегающих</a:t>
            </a:r>
            <a:r>
              <a:rPr lang="ru-RU" dirty="0">
                <a:solidFill>
                  <a:srgbClr val="FF0000"/>
                </a:solidFill>
              </a:rPr>
              <a:t> технологий</a:t>
            </a:r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4409981" y="2040463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7020272" y="1412776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16632"/>
            <a:ext cx="878497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Применительно </a:t>
            </a:r>
            <a:r>
              <a:rPr lang="ru-RU" sz="1600" dirty="0">
                <a:solidFill>
                  <a:srgbClr val="FF0000"/>
                </a:solidFill>
              </a:rPr>
              <a:t>к ребенку </a:t>
            </a:r>
            <a:r>
              <a:rPr lang="ru-RU" sz="1600" dirty="0"/>
              <a:t>– обеспечение высокого уровня реального здоровья воспитаннику детского сада и воспитание </a:t>
            </a:r>
            <a:r>
              <a:rPr lang="ru-RU" sz="1600" dirty="0" err="1"/>
              <a:t>валеологической</a:t>
            </a:r>
            <a:r>
              <a:rPr lang="ru-RU" sz="1600" dirty="0"/>
              <a:t> культуры как совокупности осознанного отношения ребенка к здоровью и жизни человека, знаний о здоровье и умений оберегать, поддерживать и сохранять его, </a:t>
            </a:r>
            <a:r>
              <a:rPr lang="ru-RU" sz="1600" dirty="0" err="1"/>
              <a:t>валелогической</a:t>
            </a:r>
            <a:r>
              <a:rPr lang="ru-RU" sz="1600" dirty="0"/>
              <a:t> компетентности, позволяющей дошкольнику самостоятельно и эффективно решать задачи здорового образа жизни и безопасного поведения, задачи, связанные с оказанием элементарной медицинской, психологической самопомощи и помощи.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5692" y="4941168"/>
            <a:ext cx="878497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Применительно к взрослым</a:t>
            </a:r>
            <a:r>
              <a:rPr lang="ru-RU" sz="1600" dirty="0"/>
              <a:t> - содействие становлению культуры здоровья, в том числе культуры профессионального здоровья воспитателей ДОУ и </a:t>
            </a:r>
            <a:r>
              <a:rPr lang="ru-RU" sz="1600" dirty="0" err="1"/>
              <a:t>валеологическому</a:t>
            </a:r>
            <a:r>
              <a:rPr lang="ru-RU" sz="1600" dirty="0"/>
              <a:t> просвещению родителей.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409981" y="4531116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2259282" y="4722836"/>
            <a:ext cx="2053773" cy="20185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образовательные технологии в ДОУ</a:t>
            </a:r>
            <a:endParaRPr lang="ru-RU" dirty="0"/>
          </a:p>
        </p:txBody>
      </p:sp>
      <p:sp>
        <p:nvSpPr>
          <p:cNvPr id="9" name="Табличка 8"/>
          <p:cNvSpPr/>
          <p:nvPr/>
        </p:nvSpPr>
        <p:spPr>
          <a:xfrm>
            <a:off x="2267744" y="2492896"/>
            <a:ext cx="4608512" cy="1656185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987824" y="2605063"/>
            <a:ext cx="3346704" cy="1431850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Виды здоровьесберегающих технологий, используемых в </a:t>
            </a:r>
            <a:r>
              <a:rPr lang="ru-RU" dirty="0" smtClean="0">
                <a:solidFill>
                  <a:schemeClr val="bg1"/>
                </a:solidFill>
              </a:rPr>
              <a:t>ДОУ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3124151" y="4324382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1806785" y="3180965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200000">
            <a:off x="3109842" y="2126222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028723" y="3180965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6200000">
            <a:off x="5774139" y="2101584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5774138" y="4324381"/>
            <a:ext cx="324036" cy="2800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7504" y="2492895"/>
            <a:ext cx="1566226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Медико-профилактическая </a:t>
            </a:r>
            <a:r>
              <a:rPr lang="ru-RU" dirty="0"/>
              <a:t>технологии</a:t>
            </a:r>
          </a:p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479580" y="2492897"/>
            <a:ext cx="1566226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Физкультурно-оздоровительные технологии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74950" y="4722836"/>
            <a:ext cx="2053773" cy="20185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Технологии </a:t>
            </a:r>
            <a:r>
              <a:rPr lang="ru-RU" dirty="0" smtClean="0"/>
              <a:t>обеспечения </a:t>
            </a:r>
            <a:r>
              <a:rPr lang="ru-RU" dirty="0"/>
              <a:t>социально-психологического благополучия ребенка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09268" y="7268"/>
            <a:ext cx="2053773" cy="20185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Технологии </a:t>
            </a:r>
            <a:r>
              <a:rPr lang="ru-RU" dirty="0" err="1" smtClean="0"/>
              <a:t>валеологичес</a:t>
            </a:r>
            <a:r>
              <a:rPr lang="ru-RU" dirty="0" smtClean="0"/>
              <a:t>-кого </a:t>
            </a:r>
            <a:r>
              <a:rPr lang="ru-RU" dirty="0"/>
              <a:t>просвещения родителей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45915" y="24358"/>
            <a:ext cx="2053773" cy="20185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Технологии </a:t>
            </a:r>
            <a:r>
              <a:rPr lang="ru-RU" dirty="0" err="1" smtClean="0"/>
              <a:t>здоровьесбер-ежения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 smtClean="0"/>
              <a:t>здоровьеобога-щения</a:t>
            </a:r>
            <a:r>
              <a:rPr lang="ru-RU" dirty="0" smtClean="0"/>
              <a:t> педагогов ДОУ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37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268760"/>
            <a:ext cx="74888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Медико-профилактические технологии в дошкольном образовании</a:t>
            </a:r>
            <a:r>
              <a:rPr lang="ru-RU" dirty="0"/>
              <a:t> </a:t>
            </a:r>
            <a:r>
              <a:rPr lang="ru-RU" dirty="0" smtClean="0"/>
              <a:t>– </a:t>
            </a:r>
          </a:p>
          <a:p>
            <a:pPr lvl="0"/>
            <a:r>
              <a:rPr lang="ru-RU" dirty="0" err="1" smtClean="0"/>
              <a:t>технологии,обеспечивающие</a:t>
            </a:r>
            <a:r>
              <a:rPr lang="ru-RU" dirty="0" smtClean="0"/>
              <a:t> </a:t>
            </a:r>
            <a:r>
              <a:rPr lang="ru-RU" dirty="0"/>
              <a:t>сохранение и приумножение здоровья детей под руководством медицинского персонала ДОУ в соответствии с медицинскими требованиями и нормами, с использованием медицинских средств.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/>
              <a:t>ним относятся следующие </a:t>
            </a:r>
            <a:r>
              <a:rPr lang="ru-RU" dirty="0" smtClean="0"/>
              <a:t>технологии: 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организация </a:t>
            </a:r>
            <a:r>
              <a:rPr lang="ru-RU" dirty="0"/>
              <a:t>мониторинга здоровья дошкольников и </a:t>
            </a:r>
            <a:r>
              <a:rPr lang="ru-RU" dirty="0" smtClean="0"/>
              <a:t>разработка рекомендаций </a:t>
            </a:r>
            <a:r>
              <a:rPr lang="ru-RU" dirty="0"/>
              <a:t>по оптимизации детского здоровья</a:t>
            </a:r>
            <a:r>
              <a:rPr lang="ru-RU" dirty="0" smtClean="0"/>
              <a:t>;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организация </a:t>
            </a:r>
            <a:r>
              <a:rPr lang="ru-RU" dirty="0"/>
              <a:t>и контроль питания детей раннего и дошкольного возраста, физического развития дошкольников, </a:t>
            </a:r>
            <a:r>
              <a:rPr lang="ru-RU" dirty="0" smtClean="0"/>
              <a:t>за­каливания;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организация </a:t>
            </a:r>
            <a:r>
              <a:rPr lang="ru-RU" dirty="0"/>
              <a:t>профилактических мероприятий в детском </a:t>
            </a:r>
            <a:r>
              <a:rPr lang="ru-RU" dirty="0" smtClean="0"/>
              <a:t>саду;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организация </a:t>
            </a:r>
            <a:r>
              <a:rPr lang="ru-RU" dirty="0"/>
              <a:t>контроля и помощь в обеспечении требований СанПиНов</a:t>
            </a:r>
            <a:r>
              <a:rPr lang="ru-RU" dirty="0" smtClean="0"/>
              <a:t>;</a:t>
            </a:r>
          </a:p>
          <a:p>
            <a:pPr marL="285750" lvl="0" indent="-285750">
              <a:buFontTx/>
              <a:buChar char="-"/>
            </a:pPr>
            <a:r>
              <a:rPr lang="ru-RU" dirty="0" smtClean="0"/>
              <a:t>организация </a:t>
            </a:r>
            <a:r>
              <a:rPr lang="ru-RU" dirty="0" err="1"/>
              <a:t>здоровьесберегающей</a:t>
            </a:r>
            <a:r>
              <a:rPr lang="ru-RU" dirty="0"/>
              <a:t> среды в ДОУ.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0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276871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FF0000"/>
                </a:solidFill>
              </a:rPr>
              <a:t>Физкультурно-оздоровительные технологии в дошкольном образовании </a:t>
            </a:r>
            <a:r>
              <a:rPr lang="ru-RU" dirty="0"/>
              <a:t>- технологии, направленные на физическое развитие и укрепление здоровья дошкольников: </a:t>
            </a:r>
            <a:r>
              <a:rPr lang="ru-RU" dirty="0" smtClean="0"/>
              <a:t>развитие </a:t>
            </a:r>
            <a:r>
              <a:rPr lang="ru-RU" dirty="0"/>
              <a:t>физических качеств, двигательной активности и становление физической культуры дошкольников, закаливание, дыхательная гимнастика, массаж и самомассаж, профилактика плоскостопия и формирование правильной осанки, воспитание привычки к повседневной физической активности и заботе о здоровье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99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03457"/>
            <a:ext cx="4457079" cy="310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4333801" cy="3060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4" y="3320876"/>
            <a:ext cx="4416178" cy="352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024" y="147073"/>
            <a:ext cx="449901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02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909614"/>
            <a:ext cx="8568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Технологии обеспечения социально-психологического благополучия ребенка </a:t>
            </a:r>
            <a:r>
              <a:rPr lang="ru-RU" dirty="0"/>
              <a:t>- технологии, обеспечивающие психическое и социальное здоровье ребенка-дошкольника. </a:t>
            </a:r>
            <a:endParaRPr lang="ru-RU" dirty="0" smtClean="0"/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Основная </a:t>
            </a:r>
            <a:r>
              <a:rPr lang="ru-RU" dirty="0">
                <a:solidFill>
                  <a:srgbClr val="FF0000"/>
                </a:solidFill>
              </a:rPr>
              <a:t>задача этих технологий </a:t>
            </a:r>
            <a:r>
              <a:rPr lang="ru-RU" dirty="0"/>
              <a:t>- обеспечение эмоциональной комфортности и позитивного психологического самочувствия ребенка в процессе общения со сверстниками и взрослыми в детском саду и семье. К ним относятся: технологии психологического или психолого-педагогического сопровождения развития ребенка в педагогическом процессе ДОУ.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01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</TotalTime>
  <Words>498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Виды здоровьесберегающих технологий в дошкольном образовании.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здоровьесберегающих технологий в дошкольном образовании.</dc:title>
  <dc:creator>Admin</dc:creator>
  <cp:lastModifiedBy>Admin</cp:lastModifiedBy>
  <cp:revision>12</cp:revision>
  <dcterms:created xsi:type="dcterms:W3CDTF">2016-11-30T17:27:20Z</dcterms:created>
  <dcterms:modified xsi:type="dcterms:W3CDTF">2017-09-10T07:57:13Z</dcterms:modified>
</cp:coreProperties>
</file>