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6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-ab.ru/foto11.png?i=8814&amp;k=oboi-zelenie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97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2204863"/>
            <a:ext cx="7674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ГИМНИСТИКА ДЛЯ ГЛАЗ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5517232"/>
            <a:ext cx="1999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Лапсакова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9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el-ab.ru/foto11.png?i=8814&amp;k=oboi-zelenie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2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4625" y="-23441"/>
            <a:ext cx="2667000" cy="20478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2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392" y="-2047875"/>
            <a:ext cx="2667000" cy="2047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2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5013176"/>
            <a:ext cx="266700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2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858000"/>
            <a:ext cx="26670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1.32674 0.028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37" y="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3.61111E-6 1.3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1.31527 0.018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4" y="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00417 -1.308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6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el-ab.ru/foto11.png?i=8814&amp;k=oboi-zelenie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86" b="100000" l="20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04864"/>
            <a:ext cx="2343150" cy="2047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86" b="100000" l="20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4704" y="6073253"/>
            <a:ext cx="234315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86" b="100000" l="20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-1755576"/>
            <a:ext cx="2343150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86" b="100000" l="20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2736" y="-1366962"/>
            <a:ext cx="2343150" cy="2047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86" b="100000" l="20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933" y="6093296"/>
            <a:ext cx="23431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6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76 -0.31736 C 0.20399 -0.31736 0.32066 -0.16689 0.32066 0.01852 C 0.32066 0.20417 0.20399 0.35463 0.06076 0.35463 C -0.08281 0.35463 -0.19913 0.20417 -0.19913 0.01852 C -0.19913 -0.16689 -0.08281 -0.31736 0.06076 -0.3173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1.2184 1.173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20" y="5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14566 -1.16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2" y="-5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1.19913 1.184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65" y="5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1.15538 -1.171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60" y="-5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el-ab.ru/foto11.png?i=8814&amp;k=oboi-zelenie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67" b="90000" l="3778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34" y="6741368"/>
            <a:ext cx="2952329" cy="2952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67" b="90000" l="3778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7" y="-2691680"/>
            <a:ext cx="2952329" cy="2952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67" b="90000" l="3778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88861" y="1940656"/>
            <a:ext cx="2952329" cy="29523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67" b="90000" l="3778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488" y="1628800"/>
            <a:ext cx="2952329" cy="29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0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1.42153 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7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-1.38993 -0.0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97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1979 1.275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6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-0.00781 -1.37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6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-ab.ru/foto11.png?i=8814&amp;k=oboi-zelenie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9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75" b="89931" l="31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543" y="1628800"/>
            <a:ext cx="2743200" cy="2743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806" l="5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5949280"/>
            <a:ext cx="3617680" cy="248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1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805 0.03102 C -1.11805 0.14676 -1.01597 0.24097 -0.89166 0.24097 C -0.74479 0.24097 -0.69184 0.13611 -0.66944 0.07269 L -0.64653 -0.01134 C -0.62361 -0.07454 -0.56719 -0.17894 -0.40139 -0.17894 C -0.29531 -0.17894 -0.17465 -0.08542 -0.17465 0.03102 C -0.17465 0.14676 -0.29531 0.24097 -0.40139 0.24097 C -0.56719 0.24097 -0.62361 0.13611 -0.64653 0.07269 L -0.66944 -0.01134 C -0.69184 -0.07454 -0.74479 -0.17894 -0.89166 -0.17894 C -1.01597 -0.17894 -1.11805 -0.08542 -1.11805 0.03102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1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3 -1.01065 C 0.121 -1.01065 0.2118 -0.91227 0.2118 -0.79213 C 0.2118 -0.64907 0.11111 -0.59861 0.05069 -0.57662 L -0.02917 -0.55393 C -0.08976 -0.53217 -0.18993 -0.47731 -0.18993 -0.3169 C -0.18993 -0.21458 -0.09948 -0.09722 0.01093 -0.09722 C 0.121 -0.09722 0.2118 -0.21458 0.2118 -0.3169 C 0.2118 -0.47731 0.11111 -0.53217 0.05069 -0.55393 L -0.02917 -0.57662 C -0.08976 -0.59861 -0.18993 -0.64907 -0.18993 -0.79213 C -0.18993 -0.91227 -0.09948 -1.01065 0.01093 -1.01065 Z " pathEditMode="relative" rAng="0" ptsTypes="ffFffffFfff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2017-05-16T13:49:44Z</dcterms:created>
  <dcterms:modified xsi:type="dcterms:W3CDTF">2017-09-10T15:25:29Z</dcterms:modified>
</cp:coreProperties>
</file>