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8A03DE-BBBC-42CC-B726-CDB14BE5C2D6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CE3D29-129E-44FA-A75C-03E61C8795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lr=20707&amp;msid=1481643977.58145.20947.6624&amp;text=%D0%92%D0%B5%D0%BB%D0%B8%D0%BA%D0%B8%D0%B5%20%D0%A1%D0%BE%D1%80%D0%BE%D1%87%D0%B8%D0%BD%D1%86%D1%8B&amp;csg=263%2C10214%2C35%2C35%2C0%2C0%2C0&amp;nomisspell=1&amp;ento=0oCglydXc5MTI4NTQYAq-oesk" TargetMode="External"/><Relationship Id="rId2" Type="http://schemas.openxmlformats.org/officeDocument/2006/relationships/hyperlink" Target="http://ru.wikipedia.org/wiki/%D0%93%D0%BE%D0%B3%D0%BE%D0%BB%D1%8C,%20%D0%9D%D0%B8%D0%BA%D0%BE%D0%BB%D0%B0%D0%B9%20%D0%92%D0%B0%D1%81%D0%B8%D0%BB%D1%8C%D0%B5%D0%B2%D0%B8%D1%87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ndex.ru/search/?lr=20707&amp;msid=1481643977.58145.20947.6624&amp;text=%D0%92%D0%B0%D1%81%D0%B8%D0%BB%D0%B8%D0%B9%20%D0%90%D1%84%D0%B0%D0%BD%D0%B0%D1%81%D1%8C%D0%B5%D0%B2%D0%B8%D1%87%20%D0%93%D0%BE%D0%B3%D0%BE%D0%BB%D1%8C-%D0%AF%D0%BD%D0%BE%D0%B2%D1%81%D0%BA%D0%B8%D0%B8%CC%86&amp;csg=263%2C10214%2C35%2C35%2C0%2C0%2C0&amp;nomisspell=1&amp;ento=0oCgpydXcxNzEzNTU3GAJeyBKk" TargetMode="External"/><Relationship Id="rId4" Type="http://schemas.openxmlformats.org/officeDocument/2006/relationships/hyperlink" Target="https://yandex.ru/search/?lr=20707&amp;msid=1481643977.58145.20947.6624&amp;text=%D0%93%D0%BE%D1%80%D0%BE%D0%B4%20%D0%9C%D0%BE%D1%81%D0%BA%D0%B2%D0%B0&amp;csg=263%2C10214%2C35%2C35%2C0%2C0%2C0&amp;nomisspell=1&amp;ento=0oCgVydXc3MRgC4YVa5Q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3265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Николай Васильевич Гоголь</a:t>
            </a:r>
            <a:endParaRPr lang="ru-RU" sz="3600" dirty="0"/>
          </a:p>
        </p:txBody>
      </p:sp>
      <p:pic>
        <p:nvPicPr>
          <p:cNvPr id="13314" name="Picture 2" descr="http://www.true-writer.ru/wp-content/uploads/2015/11/gog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4222953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3884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Русский писатель</a:t>
            </a:r>
          </a:p>
          <a:p>
            <a:r>
              <a:rPr lang="ru-RU" sz="2800" dirty="0"/>
              <a:t>Русский прозаик, драматург, поэт, критик, публицист, признанный одним из классиков русской литературы. Происходил из старинного дворянского рода Гоголь-Яновских. </a:t>
            </a:r>
            <a:r>
              <a:rPr lang="ru-RU" sz="2800" dirty="0" err="1">
                <a:hlinkClick r:id="rId2"/>
              </a:rPr>
              <a:t>Википедия</a:t>
            </a:r>
            <a:endParaRPr lang="ru-RU" sz="2800" dirty="0"/>
          </a:p>
          <a:p>
            <a:r>
              <a:rPr lang="ru-RU" sz="2800" b="1" dirty="0"/>
              <a:t>Родился</a:t>
            </a:r>
            <a:r>
              <a:rPr lang="ru-RU" sz="2800" dirty="0"/>
              <a:t>1 апреля 1809 г., местечко </a:t>
            </a:r>
            <a:r>
              <a:rPr lang="ru-RU" sz="2800" dirty="0">
                <a:hlinkClick r:id="rId3"/>
              </a:rPr>
              <a:t>Великие Сорочинцы</a:t>
            </a:r>
            <a:r>
              <a:rPr lang="ru-RU" sz="2800" dirty="0"/>
              <a:t>, Полтавская губерния, Российская империя</a:t>
            </a:r>
          </a:p>
          <a:p>
            <a:r>
              <a:rPr lang="ru-RU" sz="2800" b="1" dirty="0"/>
              <a:t>Умер</a:t>
            </a:r>
            <a:r>
              <a:rPr lang="ru-RU" sz="2800" dirty="0"/>
              <a:t>4 марта 1852 г. (42 года), </a:t>
            </a:r>
            <a:r>
              <a:rPr lang="ru-RU" sz="2800" dirty="0">
                <a:hlinkClick r:id="rId4"/>
              </a:rPr>
              <a:t>Москва</a:t>
            </a:r>
            <a:r>
              <a:rPr lang="ru-RU" sz="2800" dirty="0"/>
              <a:t>, Российская империя</a:t>
            </a:r>
          </a:p>
          <a:p>
            <a:r>
              <a:rPr lang="ru-RU" sz="2800" b="1" dirty="0" err="1"/>
              <a:t>Родители</a:t>
            </a:r>
            <a:r>
              <a:rPr lang="ru-RU" sz="2800" dirty="0" err="1">
                <a:hlinkClick r:id="rId5"/>
              </a:rPr>
              <a:t>Василий</a:t>
            </a:r>
            <a:r>
              <a:rPr lang="ru-RU" sz="2800" dirty="0">
                <a:hlinkClick r:id="rId5"/>
              </a:rPr>
              <a:t> Афанасьевич </a:t>
            </a:r>
            <a:r>
              <a:rPr lang="ru-RU" sz="2800" dirty="0" err="1">
                <a:hlinkClick r:id="rId5"/>
              </a:rPr>
              <a:t>Гоголь-Яновскии</a:t>
            </a:r>
            <a:r>
              <a:rPr lang="ru-RU" sz="2800" dirty="0">
                <a:hlinkClick r:id="rId5"/>
              </a:rPr>
              <a:t>̆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93104" y="188640"/>
            <a:ext cx="9937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ИНТЕРЕСНЫЕ ФАКТЫ</a:t>
            </a:r>
            <a:endParaRPr lang="ru-RU" sz="4000" dirty="0"/>
          </a:p>
        </p:txBody>
      </p:sp>
      <p:pic>
        <p:nvPicPr>
          <p:cNvPr id="28674" name="Picture 2" descr="http://www.playcast.ru/uploads/2015/04/01/12955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392821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676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</a:t>
            </a:r>
            <a:r>
              <a:rPr lang="ru-RU" sz="2800" dirty="0"/>
              <a:t> Гоголь испытывал страсть к рукоделию. Вязал на спицах шарфы, кроил сестрам платья, ткал пояса, к лету шил себе шейные платки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628800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2.Писатель </a:t>
            </a:r>
            <a:r>
              <a:rPr lang="ru-RU" sz="2800" dirty="0"/>
              <a:t>ходил по улицам и аллеям обычно с левой стороны, поэтому постоянно сталкивался с прохожими.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068960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</a:t>
            </a:r>
            <a:r>
              <a:rPr lang="ru-RU" sz="2800" dirty="0"/>
              <a:t> Гоголь очень боялся грозы. По словам современников, непогода плохо действовала на его слабые нервы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437112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4.Он </a:t>
            </a:r>
            <a:r>
              <a:rPr lang="ru-RU" sz="2800" dirty="0"/>
              <a:t>был крайне застенчив. Как только в компании появлялся незнакомец, Гоголь исчезал из комнаты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6.</a:t>
            </a:r>
            <a:r>
              <a:rPr lang="ru-RU" sz="2800" dirty="0"/>
              <a:t> В школе Гоголь писал сочинения, которые никак не тянули на хорошие, максимум на троечку, зато он очень хорошо умел рисовать.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700808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7.</a:t>
            </a:r>
            <a:r>
              <a:rPr lang="ru-RU" sz="2800" dirty="0"/>
              <a:t> Гоголь очень любил сладости и всегда носил с собой в кармане хотя бы несколько кусочков сахара. За разговором он мог достать кусочек и запросто погрызть.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861048"/>
            <a:ext cx="56886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8.</a:t>
            </a:r>
            <a:r>
              <a:rPr lang="ru-RU" sz="2800" dirty="0"/>
              <a:t> Гоголь стеснялся своего носа, и, видимо, даже художников просил сглаживать на картинах этот недостаток внешности. Поэтому на всех портретах писателя нос выглядит по-разному</a:t>
            </a:r>
            <a:r>
              <a:rPr lang="ru-RU" sz="2800" dirty="0" smtClean="0"/>
              <a:t>.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532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ПРОИЗВЕДЕНИЯ</a:t>
            </a:r>
            <a:endParaRPr lang="ru-RU" sz="4400" dirty="0"/>
          </a:p>
        </p:txBody>
      </p:sp>
      <p:pic>
        <p:nvPicPr>
          <p:cNvPr id="30722" name="Picture 2" descr="http://resize.enaza.ru/secure/6191437ce406b26a9f1414d9df13c2e6/resize/200x-/fullsize/8a35ee32f288b75064f3f0bcc811e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8155">
            <a:off x="587765" y="2703148"/>
            <a:ext cx="2676819" cy="3240360"/>
          </a:xfrm>
          <a:prstGeom prst="rect">
            <a:avLst/>
          </a:prstGeom>
          <a:noFill/>
        </p:spPr>
      </p:pic>
      <p:pic>
        <p:nvPicPr>
          <p:cNvPr id="30724" name="Picture 4" descr="http://sovietchest.ucoz.ru/_pu/21/696292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50497">
            <a:off x="5221121" y="2419046"/>
            <a:ext cx="304816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llyslide.com/thumbs/1557cd254556e32547f67567a09486c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bigslide.ru/images/23/22978/96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189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анжелка</dc:creator>
  <cp:lastModifiedBy>анжелка</cp:lastModifiedBy>
  <cp:revision>4</cp:revision>
  <dcterms:created xsi:type="dcterms:W3CDTF">2016-12-13T15:43:45Z</dcterms:created>
  <dcterms:modified xsi:type="dcterms:W3CDTF">2016-12-13T16:18:49Z</dcterms:modified>
</cp:coreProperties>
</file>