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2D3C5EC-DC1F-4042-8B22-7EE5163B8F34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A76D39-0F1A-4326-9531-E82D0CFB3F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audio" Target="../media/audio2.wav"/><Relationship Id="rId5" Type="http://schemas.openxmlformats.org/officeDocument/2006/relationships/image" Target="../media/image16.jpeg"/><Relationship Id="rId10" Type="http://schemas.openxmlformats.org/officeDocument/2006/relationships/image" Target="../media/image6.jpeg"/><Relationship Id="rId4" Type="http://schemas.openxmlformats.org/officeDocument/2006/relationships/image" Target="../media/image15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989" y="1772816"/>
            <a:ext cx="7117180" cy="1296143"/>
          </a:xfrm>
        </p:spPr>
        <p:txBody>
          <a:bodyPr/>
          <a:lstStyle/>
          <a:p>
            <a:r>
              <a:rPr lang="ru-RU" dirty="0" smtClean="0"/>
              <a:t>Фрукты и Овощи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48" y="980728"/>
            <a:ext cx="7117180" cy="576064"/>
          </a:xfrm>
        </p:spPr>
        <p:txBody>
          <a:bodyPr/>
          <a:lstStyle/>
          <a:p>
            <a:r>
              <a:rPr lang="ru-RU" dirty="0" smtClean="0"/>
              <a:t>Интерактивная игра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>
              <a:snd r:embed="rId2" name="applause.wav"/>
            </a:hlinkClick>
          </p:cNvPr>
          <p:cNvSpPr/>
          <p:nvPr/>
        </p:nvSpPr>
        <p:spPr>
          <a:xfrm>
            <a:off x="7524328" y="260648"/>
            <a:ext cx="1008112" cy="576064"/>
          </a:xfrm>
          <a:prstGeom prst="actionButtonForwardNex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27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51"/>
    </mc:Choice>
    <mc:Fallback>
      <p:transition spd="slow" advTm="53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огур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5" y="836712"/>
            <a:ext cx="2088232" cy="138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cuments and Settings\User\Рабочий стол\помид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26" y="3429000"/>
            <a:ext cx="1762050" cy="172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ocuments and Settings\User\Рабочий стол\бана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34" y="2672069"/>
            <a:ext cx="2366616" cy="118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ocuments and Settings\User\Рабочий стол\яблок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324" y="722728"/>
            <a:ext cx="1617588" cy="161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ocuments and Settings\User\Рабочий стол\груш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316" y="836712"/>
            <a:ext cx="1384696" cy="208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Documents and Settings\User\Рабочий стол\капуст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42553"/>
            <a:ext cx="2185168" cy="160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Documents and Settings\User\Рабочий стол\корзин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481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1663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Собери в корзину фрукты</a:t>
            </a:r>
          </a:p>
        </p:txBody>
      </p:sp>
      <p:sp>
        <p:nvSpPr>
          <p:cNvPr id="3" name="Управляющая кнопка: далее 2">
            <a:hlinkClick r:id="" action="ppaction://hlinkshowjump?jump=nextslide" highlightClick="1">
              <a:snd r:embed="rId9" name="applause.wav"/>
            </a:hlinkClick>
          </p:cNvPr>
          <p:cNvSpPr/>
          <p:nvPr/>
        </p:nvSpPr>
        <p:spPr>
          <a:xfrm>
            <a:off x="7608800" y="301298"/>
            <a:ext cx="1092584" cy="421430"/>
          </a:xfrm>
          <a:prstGeom prst="actionButtonForwardNex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9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6164">
        <p14:reveal/>
      </p:transition>
    </mc:Choice>
    <mc:Fallback>
      <p:transition spd="slow" advTm="16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041" y="9160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Собери в корзину овощи</a:t>
            </a:r>
          </a:p>
        </p:txBody>
      </p:sp>
      <p:pic>
        <p:nvPicPr>
          <p:cNvPr id="2050" name="Picture 2" descr="D:\Documents and Settings\User\Рабочий стол\апельс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04" y="846448"/>
            <a:ext cx="2295143" cy="143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cuments and Settings\User\Рабочий стол\тыкв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22" y="3093814"/>
            <a:ext cx="2126959" cy="159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Documents and Settings\User\Рабочий стол\редис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87" y="665679"/>
            <a:ext cx="1873708" cy="152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Documents and Settings\User\Рабочий стол\виноград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676" y="2454282"/>
            <a:ext cx="2088419" cy="156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Documents and Settings\User\Рабочий стол\корзин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665" y="4365104"/>
            <a:ext cx="2414637" cy="241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Documents and Settings\User\Рабочий стол\картошк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73913"/>
            <a:ext cx="1680368" cy="168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Documents and Settings\User\Рабочий стол\лимон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61847"/>
            <a:ext cx="1868884" cy="133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алее 2">
            <a:hlinkClick r:id="" action="ppaction://hlinkshowjump?jump=nextslide" highlightClick="1">
              <a:snd r:embed="rId9" name="applause.wav"/>
            </a:hlinkClick>
          </p:cNvPr>
          <p:cNvSpPr/>
          <p:nvPr/>
        </p:nvSpPr>
        <p:spPr>
          <a:xfrm>
            <a:off x="7668344" y="91608"/>
            <a:ext cx="1076796" cy="574071"/>
          </a:xfrm>
          <a:prstGeom prst="actionButtonForwardNex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19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5865">
        <p14:reveal/>
      </p:transition>
    </mc:Choice>
    <mc:Fallback>
      <p:transition spd="slow" advTm="158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4799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Собери в корзину ягоды</a:t>
            </a:r>
          </a:p>
        </p:txBody>
      </p:sp>
      <p:pic>
        <p:nvPicPr>
          <p:cNvPr id="3074" name="Picture 2" descr="D:\Documents and Settings\User\Рабочий стол\корз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09120"/>
            <a:ext cx="234888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Documents and Settings\User\Рабочий стол\ежеви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2" y="5255914"/>
            <a:ext cx="2167384" cy="140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Documents and Settings\User\Рабочий стол\смородин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32" y="3169403"/>
            <a:ext cx="1933104" cy="163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Documents and Settings\User\Рабочий стол\малин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32" y="898959"/>
            <a:ext cx="1751087" cy="175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Documents and Settings\User\Рабочий стол\помидор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439" y="692696"/>
            <a:ext cx="1757089" cy="15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Documents and Settings\User\Рабочий стол\виноград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962" y="2556760"/>
            <a:ext cx="2136700" cy="160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:\Documents and Settings\User\Рабочий стол\редиск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67" y="1092200"/>
            <a:ext cx="1920316" cy="15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D:\Documents and Settings\User\Рабочий стол\клубника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4" y="5212309"/>
            <a:ext cx="2203613" cy="149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D:\Documents and Settings\User\Рабочий стол\капуста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67" y="3356992"/>
            <a:ext cx="1971625" cy="145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в начало 2">
            <a:hlinkClick r:id="" action="ppaction://hlinkshowjump?jump=firstslide" highlightClick="1">
              <a:snd r:embed="rId11" name="drumroll.wav"/>
            </a:hlinkClick>
          </p:cNvPr>
          <p:cNvSpPr/>
          <p:nvPr/>
        </p:nvSpPr>
        <p:spPr>
          <a:xfrm>
            <a:off x="7956376" y="147990"/>
            <a:ext cx="930611" cy="544706"/>
          </a:xfrm>
          <a:prstGeom prst="actionButtonBeginning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63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6267">
        <p14:reveal/>
      </p:transition>
    </mc:Choice>
    <mc:Fallback>
      <p:transition spd="slow" advTm="162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108</TotalTime>
  <Words>17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Spring</vt:lpstr>
      <vt:lpstr>Фрукты и Овощи 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 и Овощи </dc:title>
  <dc:creator>User</dc:creator>
  <cp:lastModifiedBy>User</cp:lastModifiedBy>
  <cp:revision>6</cp:revision>
  <dcterms:created xsi:type="dcterms:W3CDTF">2017-09-07T12:19:44Z</dcterms:created>
  <dcterms:modified xsi:type="dcterms:W3CDTF">2017-09-07T14:08:03Z</dcterms:modified>
</cp:coreProperties>
</file>