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90" d="100"/>
          <a:sy n="90" d="100"/>
        </p:scale>
        <p:origin x="90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EA758E9-7A6C-4513-BB0B-E8E15247BCEC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1509F76-3CBE-46DB-A6E4-B71E0E867E5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9493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58E9-7A6C-4513-BB0B-E8E15247BCEC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9F76-3CBE-46DB-A6E4-B71E0E867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6379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58E9-7A6C-4513-BB0B-E8E15247BCEC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9F76-3CBE-46DB-A6E4-B71E0E867E5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04300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58E9-7A6C-4513-BB0B-E8E15247BCEC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9F76-3CBE-46DB-A6E4-B71E0E867E5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40075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58E9-7A6C-4513-BB0B-E8E15247BCEC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9F76-3CBE-46DB-A6E4-B71E0E867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6286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58E9-7A6C-4513-BB0B-E8E15247BCEC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9F76-3CBE-46DB-A6E4-B71E0E867E5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42618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58E9-7A6C-4513-BB0B-E8E15247BCEC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9F76-3CBE-46DB-A6E4-B71E0E867E5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28265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58E9-7A6C-4513-BB0B-E8E15247BCEC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9F76-3CBE-46DB-A6E4-B71E0E867E5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66777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58E9-7A6C-4513-BB0B-E8E15247BCEC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9F76-3CBE-46DB-A6E4-B71E0E867E5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9973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58E9-7A6C-4513-BB0B-E8E15247BCEC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9F76-3CBE-46DB-A6E4-B71E0E867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281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58E9-7A6C-4513-BB0B-E8E15247BCEC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9F76-3CBE-46DB-A6E4-B71E0E867E5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1657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58E9-7A6C-4513-BB0B-E8E15247BCEC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9F76-3CBE-46DB-A6E4-B71E0E867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5778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58E9-7A6C-4513-BB0B-E8E15247BCEC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9F76-3CBE-46DB-A6E4-B71E0E867E56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53960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58E9-7A6C-4513-BB0B-E8E15247BCEC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9F76-3CBE-46DB-A6E4-B71E0E867E5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7463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58E9-7A6C-4513-BB0B-E8E15247BCEC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9F76-3CBE-46DB-A6E4-B71E0E867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0320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58E9-7A6C-4513-BB0B-E8E15247BCEC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9F76-3CBE-46DB-A6E4-B71E0E867E5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17415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58E9-7A6C-4513-BB0B-E8E15247BCEC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9F76-3CBE-46DB-A6E4-B71E0E867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937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EA758E9-7A6C-4513-BB0B-E8E15247BCEC}" type="datetimeFigureOut">
              <a:rPr lang="ru-RU" smtClean="0"/>
              <a:t>24.10.2016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1509F76-3CBE-46DB-A6E4-B71E0E867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16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Измерительные приборы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Проект</a:t>
            </a:r>
          </a:p>
          <a:p>
            <a:r>
              <a:rPr lang="ru-RU" dirty="0" smtClean="0"/>
              <a:t>Ткаченко Дарьи 6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87277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Измерительный прибор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Измери́тельный прибо́р — средство измерений, предназначенное для получения значений измеряемой физической величины в установленном диапазоне. Часто измерительным прибором называют средство измерений для выработки сигнала измерительной информации в форме, доступной для непосредственного восприятия оператора.</a:t>
            </a:r>
          </a:p>
          <a:p>
            <a:endParaRPr lang="ru-RU" dirty="0"/>
          </a:p>
          <a:p>
            <a:r>
              <a:rPr lang="ru-RU" dirty="0"/>
              <a:t>Официально в Российской Федерации к измерительным приборам относят только средства измерения, включённые в Государственный реестр средств измерений.</a:t>
            </a:r>
          </a:p>
        </p:txBody>
      </p:sp>
    </p:spTree>
    <p:extLst>
      <p:ext uri="{BB962C8B-B14F-4D97-AF65-F5344CB8AC3E}">
        <p14:creationId xmlns:p14="http://schemas.microsoft.com/office/powerpoint/2010/main" val="5622454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3437" y="551381"/>
            <a:ext cx="1921231" cy="19212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3847" y="941128"/>
            <a:ext cx="2241196" cy="15314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7827" y="681815"/>
            <a:ext cx="3830736" cy="38158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4549" y="2699353"/>
            <a:ext cx="4990397" cy="22290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6430" y="3958506"/>
            <a:ext cx="2709193" cy="1939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5412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Линейка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err="1"/>
              <a:t>Лине́йка</a:t>
            </a:r>
            <a:r>
              <a:rPr lang="ru-RU" dirty="0"/>
              <a:t> — простейший измерительный инструмент, как правило представляющий собой узкую пластину, у которой как минимум одна сторона прямая. Обычно линейка имеет нанесённые штрихи (деления), кратные единице измерения длины (сантиметр, миллиметр, дюйм), которые используются для измерения расстояний.</a:t>
            </a:r>
          </a:p>
          <a:p>
            <a:endParaRPr lang="ru-RU" dirty="0"/>
          </a:p>
          <a:p>
            <a:r>
              <a:rPr lang="ru-RU" dirty="0"/>
              <a:t>Линейки обычно производят из пластика или дерева, реже из металлов.</a:t>
            </a:r>
          </a:p>
          <a:p>
            <a:endParaRPr lang="ru-RU" dirty="0"/>
          </a:p>
          <a:p>
            <a:r>
              <a:rPr lang="ru-RU" dirty="0"/>
              <a:t>В геометрии и картографии линейка используется только для проведения прямых линий, измерение расстояния по линейке считается грубым (для более точного измерения, расстояние измеряют измерительным циркулем, раствор которого затем прикладывают к линейке).</a:t>
            </a:r>
          </a:p>
          <a:p>
            <a:endParaRPr lang="ru-RU" dirty="0"/>
          </a:p>
          <a:p>
            <a:r>
              <a:rPr lang="ru-RU" dirty="0"/>
              <a:t>Линейка поперечного масштаба (ЛПМ-1) предназначена для нанесения и определения расстояний на топографических картах и планах.</a:t>
            </a:r>
          </a:p>
        </p:txBody>
      </p:sp>
    </p:spTree>
    <p:extLst>
      <p:ext uri="{BB962C8B-B14F-4D97-AF65-F5344CB8AC3E}">
        <p14:creationId xmlns:p14="http://schemas.microsoft.com/office/powerpoint/2010/main" val="31880290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Штангенциркуль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Штангенци́ркуль (от нем. Stangenzirkel) — универсальный инструмент, предназначенный для высокоточных измерений наружных и внутренних размеров, а также глубин отверстий.</a:t>
            </a:r>
          </a:p>
          <a:p>
            <a:endParaRPr lang="ru-RU" dirty="0"/>
          </a:p>
          <a:p>
            <a:r>
              <a:rPr lang="ru-RU" dirty="0"/>
              <a:t>Штангенциркуль — один из самых распространенных инструментов измерения благодаря простой конструкции, удобству в обращении и быстроте в работе[1].</a:t>
            </a:r>
          </a:p>
        </p:txBody>
      </p:sp>
    </p:spTree>
    <p:extLst>
      <p:ext uri="{BB962C8B-B14F-4D97-AF65-F5344CB8AC3E}">
        <p14:creationId xmlns:p14="http://schemas.microsoft.com/office/powerpoint/2010/main" val="23631909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Борометр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err="1"/>
              <a:t>Баро́метр</a:t>
            </a:r>
            <a:r>
              <a:rPr lang="ru-RU" dirty="0"/>
              <a:t> др.-греч. β</a:t>
            </a:r>
            <a:r>
              <a:rPr lang="ru-RU" dirty="0" err="1"/>
              <a:t>άρος</a:t>
            </a:r>
            <a:r>
              <a:rPr lang="ru-RU" dirty="0"/>
              <a:t> — «тяжесть» и </a:t>
            </a:r>
            <a:r>
              <a:rPr lang="ru-RU" dirty="0" err="1"/>
              <a:t>μετρέω</a:t>
            </a:r>
            <a:r>
              <a:rPr lang="ru-RU" dirty="0"/>
              <a:t> — «измеряю» — прибор для измерения атмосферного давления. Ртутный барометр был изобретён итальянским математиком и физиком </a:t>
            </a:r>
            <a:r>
              <a:rPr lang="ru-RU" dirty="0" err="1"/>
              <a:t>Эванджелистой</a:t>
            </a:r>
            <a:r>
              <a:rPr lang="ru-RU" dirty="0"/>
              <a:t> Торричелли в 1644 году, это была тарелка с налитой в неё ртутью и пробиркой(колбой), поставленной отверстием вниз. Когда атмосферное давление повышалось, ртуть поднималась в пробирке, когда же оно понижалось — ртуть опускалась. Из-за неудобства такая конструкция перестала применяться и уступила место барометру-анероиду, но метод, по которому такой барометр был изготовлен, стал применяться в термометрах.</a:t>
            </a:r>
          </a:p>
        </p:txBody>
      </p:sp>
    </p:spTree>
    <p:extLst>
      <p:ext uri="{BB962C8B-B14F-4D97-AF65-F5344CB8AC3E}">
        <p14:creationId xmlns:p14="http://schemas.microsoft.com/office/powerpoint/2010/main" val="33732525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Установите соответствие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1295402" y="2547258"/>
            <a:ext cx="4718304" cy="347098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Атмосферное давление</a:t>
            </a:r>
          </a:p>
          <a:p>
            <a:pPr marL="0" indent="0">
              <a:buNone/>
            </a:pPr>
            <a:r>
              <a:rPr lang="ru-RU" dirty="0" smtClean="0"/>
              <a:t>Диаметр</a:t>
            </a:r>
          </a:p>
          <a:p>
            <a:pPr marL="0" indent="0">
              <a:buNone/>
            </a:pPr>
            <a:r>
              <a:rPr lang="ru-RU" dirty="0" smtClean="0"/>
              <a:t>Длина</a:t>
            </a:r>
          </a:p>
          <a:p>
            <a:pPr marL="0" indent="0">
              <a:buNone/>
            </a:pPr>
            <a:r>
              <a:rPr lang="ru-RU" dirty="0" smtClean="0"/>
              <a:t>Угол</a:t>
            </a:r>
          </a:p>
          <a:p>
            <a:pPr marL="0" indent="0">
              <a:buNone/>
            </a:pPr>
            <a:r>
              <a:rPr lang="ru-RU" dirty="0" smtClean="0"/>
              <a:t>Температура</a:t>
            </a:r>
          </a:p>
          <a:p>
            <a:pPr marL="0" indent="0">
              <a:buNone/>
            </a:pPr>
            <a:r>
              <a:rPr lang="ru-RU" dirty="0" smtClean="0"/>
              <a:t>Давление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5851062" y="2547257"/>
            <a:ext cx="4718304" cy="347098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Линейка</a:t>
            </a:r>
          </a:p>
          <a:p>
            <a:pPr marL="0" indent="0">
              <a:buNone/>
            </a:pPr>
            <a:r>
              <a:rPr lang="ru-RU" dirty="0" smtClean="0"/>
              <a:t>Транспортир</a:t>
            </a:r>
          </a:p>
          <a:p>
            <a:pPr marL="0" indent="0">
              <a:buNone/>
            </a:pPr>
            <a:r>
              <a:rPr lang="ru-RU" dirty="0" smtClean="0"/>
              <a:t>Барометр</a:t>
            </a:r>
          </a:p>
          <a:p>
            <a:pPr marL="0" indent="0">
              <a:buNone/>
            </a:pPr>
            <a:r>
              <a:rPr lang="ru-RU" dirty="0" smtClean="0"/>
              <a:t>Штангенциркуль</a:t>
            </a:r>
          </a:p>
          <a:p>
            <a:pPr marL="0" indent="0">
              <a:buNone/>
            </a:pPr>
            <a:r>
              <a:rPr lang="ru-RU" dirty="0" smtClean="0"/>
              <a:t>Манометр</a:t>
            </a:r>
          </a:p>
          <a:p>
            <a:pPr marL="0" indent="0">
              <a:buNone/>
            </a:pPr>
            <a:r>
              <a:rPr lang="ru-RU" dirty="0" smtClean="0"/>
              <a:t>Термометр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9998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3.33333E-6 L 0.06705 0.04004 C 0.08099 0.04907 0.10195 0.05393 0.12395 0.05393 C 0.14895 0.05393 0.16901 0.04907 0.18294 0.04004 L 0.25 3.33333E-6 " pathEditMode="relative" rAng="0" ptsTypes="AAAAA">
                                      <p:cBhvr>
                                        <p:cTn id="8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2.59259E-6 L 0.06705 0.04005 C 0.08098 0.04908 0.10195 0.05394 0.12395 0.05394 C 0.14895 0.05394 0.16901 0.04908 0.18294 0.04005 L 0.25 -2.59259E-6 " pathEditMode="relative" rAng="0" ptsTypes="AAAAA">
                                      <p:cBhvr>
                                        <p:cTn id="88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4.07407E-6 L 0.06706 0.04005 C 0.08099 0.04908 0.10196 0.05394 0.12396 0.05394 C 0.14896 0.05394 0.16902 0.04908 0.18295 0.04005 L 0.25 -4.07407E-6 " pathEditMode="relative" rAng="0" ptsTypes="AAAAA">
                                      <p:cBhvr>
                                        <p:cTn id="92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07407E-6 L 0.06705 0.04005 C 0.08099 0.04908 0.10195 0.05394 0.12396 0.05394 C 0.14896 0.05394 0.16901 0.04908 0.18294 0.04005 L 0.25 -4.07407E-6 " pathEditMode="relative" rAng="0" ptsTypes="AAAAA">
                                      <p:cBhvr>
                                        <p:cTn id="96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4.44444E-6 L 0.06706 0.04004 C 0.08099 0.04907 0.10195 0.05393 0.12396 0.05393 C 0.14896 0.05393 0.16901 0.04907 0.18294 0.04004 L 0.25 4.44444E-6 " pathEditMode="relative" rAng="0" ptsTypes="AAAAA">
                                      <p:cBhvr>
                                        <p:cTn id="100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0 L 0.06705 0.04005 C 0.08099 0.04907 0.10195 0.05394 0.12395 0.05394 C 0.14895 0.05394 0.16901 0.04907 0.18294 0.04005 L 0.25 0 " pathEditMode="relative" rAng="0" ptsTypes="AAAAA">
                                      <p:cBhvr>
                                        <p:cTn id="104" dur="2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  <p:bldP spid="7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183363"/>
            <a:ext cx="9601196" cy="3692505"/>
          </a:xfrm>
        </p:spPr>
        <p:txBody>
          <a:bodyPr/>
          <a:lstStyle/>
          <a:p>
            <a:r>
              <a:rPr lang="ru-RU" dirty="0" smtClean="0"/>
              <a:t>                                      </a:t>
            </a:r>
            <a:r>
              <a:rPr lang="ru-RU" sz="9600" dirty="0" smtClean="0"/>
              <a:t>Конец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4360374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 invX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48</TotalTime>
  <Words>339</Words>
  <Application>Microsoft Office PowerPoint</Application>
  <PresentationFormat>Широкоэкранный</PresentationFormat>
  <Paragraphs>36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Garamond</vt:lpstr>
      <vt:lpstr>Натуральные материалы</vt:lpstr>
      <vt:lpstr>Измерительные приборы</vt:lpstr>
      <vt:lpstr>Измерительный прибор</vt:lpstr>
      <vt:lpstr>Примеры</vt:lpstr>
      <vt:lpstr>Линейка</vt:lpstr>
      <vt:lpstr>Штангенциркуль </vt:lpstr>
      <vt:lpstr>Борометр</vt:lpstr>
      <vt:lpstr>Установите соответствие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Измерительные приборы</dc:title>
  <dc:creator>Дмитрий 2</dc:creator>
  <cp:lastModifiedBy>Дмитрий 2</cp:lastModifiedBy>
  <cp:revision>6</cp:revision>
  <dcterms:created xsi:type="dcterms:W3CDTF">2016-10-24T15:41:45Z</dcterms:created>
  <dcterms:modified xsi:type="dcterms:W3CDTF">2016-10-24T16:29:58Z</dcterms:modified>
</cp:coreProperties>
</file>