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0"/>
  </p:notesMasterIdLst>
  <p:sldIdLst>
    <p:sldId id="263" r:id="rId2"/>
    <p:sldId id="257" r:id="rId3"/>
    <p:sldId id="258" r:id="rId4"/>
    <p:sldId id="262" r:id="rId5"/>
    <p:sldId id="260" r:id="rId6"/>
    <p:sldId id="261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4FCD4-9535-41A8-BA7D-2A601480A87E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2CAB8-F145-4FF5-999D-A1DE92D9D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77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2CAB8-F145-4FF5-999D-A1DE92D9D88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7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287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7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62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58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84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986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622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25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49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01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1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82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88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784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9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6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548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B6B754D-8211-4768-B2E0-5688B56C0AC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2F6A1E7-D76F-492F-B6C3-E3D9D3B60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6771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" y="63801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керосиновой лампы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148" y="0"/>
            <a:ext cx="4517528" cy="593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10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933" y="352035"/>
            <a:ext cx="4113590" cy="616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0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5087" y="146144"/>
            <a:ext cx="4071637" cy="631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20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083" y="189186"/>
            <a:ext cx="5990896" cy="64796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0776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576" y="282840"/>
            <a:ext cx="5186362" cy="618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532207"/>
            <a:ext cx="7920038" cy="594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8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" y="906763"/>
            <a:ext cx="4374528" cy="43745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265" y="906763"/>
            <a:ext cx="5382273" cy="422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9316" y="3843337"/>
            <a:ext cx="8761413" cy="737656"/>
          </a:xfrm>
        </p:spPr>
        <p:txBody>
          <a:bodyPr/>
          <a:lstStyle/>
          <a:p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863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121</TotalTime>
  <Words>7</Words>
  <Application>Microsoft Office PowerPoint</Application>
  <PresentationFormat>Широкоэкранный</PresentationFormat>
  <Paragraphs>3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Ион (конференц-зал)</vt:lpstr>
      <vt:lpstr>История керосиновой лампы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мама</cp:lastModifiedBy>
  <cp:revision>7</cp:revision>
  <dcterms:created xsi:type="dcterms:W3CDTF">2017-09-08T15:40:27Z</dcterms:created>
  <dcterms:modified xsi:type="dcterms:W3CDTF">2017-09-08T17:41:41Z</dcterms:modified>
</cp:coreProperties>
</file>