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77" r:id="rId3"/>
    <p:sldId id="279" r:id="rId4"/>
    <p:sldId id="278" r:id="rId5"/>
    <p:sldId id="271" r:id="rId6"/>
    <p:sldId id="272" r:id="rId7"/>
    <p:sldId id="273" r:id="rId8"/>
    <p:sldId id="275" r:id="rId9"/>
    <p:sldId id="281" r:id="rId10"/>
    <p:sldId id="280" r:id="rId11"/>
    <p:sldId id="276" r:id="rId12"/>
    <p:sldId id="284" r:id="rId13"/>
    <p:sldId id="283" r:id="rId14"/>
    <p:sldId id="282" r:id="rId15"/>
    <p:sldId id="286" r:id="rId16"/>
    <p:sldId id="285" r:id="rId17"/>
    <p:sldId id="28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3528F-F84A-4188-88AC-D172EEFB08CF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6384D-2FED-4AB5-9E14-9142C07D9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095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8924DB-1337-4E99-95A7-B8421FA15AAB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A74476E-5A44-4047-B91E-FA80F86672A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7.jp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slide" Target="slide14.xml"/><Relationship Id="rId7" Type="http://schemas.openxmlformats.org/officeDocument/2006/relationships/slide" Target="slide13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slide" Target="slide12.xml"/><Relationship Id="rId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9.jp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8.jpeg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9.jp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slide" Target="slide17.xml"/><Relationship Id="rId7" Type="http://schemas.openxmlformats.org/officeDocument/2006/relationships/slide" Target="slide16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slide" Target="slide15.xml"/><Relationship Id="rId4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image" Target="../media/image11.JP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image" Target="../media/image10.jpeg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image" Target="../media/image11.JPG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slide" Target="slide3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3.jp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2.jpe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6.xml"/><Relationship Id="rId7" Type="http://schemas.openxmlformats.org/officeDocument/2006/relationships/slide" Target="slide8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slide" Target="slide7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slide" Target="slide5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5.jp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" Target="slide11.xml"/><Relationship Id="rId7" Type="http://schemas.openxmlformats.org/officeDocument/2006/relationships/slide" Target="slide1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slide" Target="slide9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7.jp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6.jpg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16797" y="2780928"/>
            <a:ext cx="7479163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Впервые в космосе</a:t>
            </a:r>
            <a:b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(викторина)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66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№3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первую женщину космонавта?</a:t>
            </a:r>
            <a:endParaRPr lang="ru-RU" sz="96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279" y="5543292"/>
            <a:ext cx="43757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Валентина </a:t>
            </a:r>
            <a:endParaRPr lang="ru-RU" sz="40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Терешкова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589240"/>
            <a:ext cx="43757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Светлана Савицкая</a:t>
            </a:r>
            <a:endParaRPr lang="ru-RU" sz="40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220" y="2348880"/>
            <a:ext cx="2309594" cy="3279623"/>
          </a:xfrm>
          <a:prstGeom prst="rect">
            <a:avLst/>
          </a:prstGeom>
        </p:spPr>
      </p:pic>
      <p:pic>
        <p:nvPicPr>
          <p:cNvPr id="14" name="Рисунок 1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48880"/>
            <a:ext cx="2343523" cy="3334434"/>
          </a:xfrm>
          <a:prstGeom prst="rect">
            <a:avLst/>
          </a:prstGeom>
        </p:spPr>
      </p:pic>
      <p:sp>
        <p:nvSpPr>
          <p:cNvPr id="10" name="Рамка 9"/>
          <p:cNvSpPr/>
          <p:nvPr/>
        </p:nvSpPr>
        <p:spPr>
          <a:xfrm>
            <a:off x="5041008" y="2067247"/>
            <a:ext cx="2699344" cy="3666009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01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9697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№4</a:t>
            </a:r>
            <a:r>
              <a:rPr lang="ru-RU" sz="39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39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95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первого человека вышедшего в открытый космос?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8298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Алексей Леонов</a:t>
            </a:r>
            <a:endParaRPr lang="ru-RU" sz="40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Эдвард Уайт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88542"/>
            <a:ext cx="2466509" cy="3352329"/>
          </a:xfrm>
          <a:prstGeom prst="rect">
            <a:avLst/>
          </a:prstGeom>
        </p:spPr>
      </p:pic>
      <p:pic>
        <p:nvPicPr>
          <p:cNvPr id="10" name="Рисунок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388542"/>
            <a:ext cx="2666603" cy="334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7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9697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№4</a:t>
            </a:r>
            <a:r>
              <a:rPr lang="ru-RU" sz="39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39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95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первого человека вышедшего в открытый космос?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8298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Алексей Леонов</a:t>
            </a:r>
            <a:endParaRPr lang="ru-RU" sz="40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Эдвард Уайт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88542"/>
            <a:ext cx="2466509" cy="3352329"/>
          </a:xfrm>
          <a:prstGeom prst="rect">
            <a:avLst/>
          </a:prstGeom>
        </p:spPr>
      </p:pic>
      <p:pic>
        <p:nvPicPr>
          <p:cNvPr id="10" name="Рисунок 9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388542"/>
            <a:ext cx="2666603" cy="3348068"/>
          </a:xfrm>
          <a:prstGeom prst="rect">
            <a:avLst/>
          </a:prstGeom>
        </p:spPr>
      </p:pic>
      <p:sp>
        <p:nvSpPr>
          <p:cNvPr id="12" name="Рамка 11"/>
          <p:cNvSpPr/>
          <p:nvPr/>
        </p:nvSpPr>
        <p:spPr>
          <a:xfrm>
            <a:off x="1043608" y="2211263"/>
            <a:ext cx="2664296" cy="3666009"/>
          </a:xfrm>
          <a:prstGeom prst="fram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91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9697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№4</a:t>
            </a:r>
            <a:r>
              <a:rPr lang="ru-RU" sz="39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39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95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первого человека вышедшего в открытый космос?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8298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Алексей Леонов</a:t>
            </a:r>
            <a:endParaRPr lang="ru-RU" sz="40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Эдвард Уайт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88542"/>
            <a:ext cx="2466509" cy="3352329"/>
          </a:xfrm>
          <a:prstGeom prst="rect">
            <a:avLst/>
          </a:prstGeom>
        </p:spPr>
      </p:pic>
      <p:pic>
        <p:nvPicPr>
          <p:cNvPr id="10" name="Рисунок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388542"/>
            <a:ext cx="2666603" cy="3348068"/>
          </a:xfrm>
          <a:prstGeom prst="rect">
            <a:avLst/>
          </a:prstGeom>
        </p:spPr>
      </p:pic>
      <p:sp>
        <p:nvSpPr>
          <p:cNvPr id="12" name="Рамка 11"/>
          <p:cNvSpPr/>
          <p:nvPr/>
        </p:nvSpPr>
        <p:spPr>
          <a:xfrm>
            <a:off x="5004048" y="2211263"/>
            <a:ext cx="2664296" cy="3666009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0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№5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первый искусственный спутник земли?</a:t>
            </a:r>
            <a:endParaRPr lang="ru-RU" sz="96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162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Спутник-1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</a:t>
            </a:r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осмос-434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75" y="2747154"/>
            <a:ext cx="3254702" cy="2666234"/>
          </a:xfrm>
          <a:prstGeom prst="rect">
            <a:avLst/>
          </a:prstGeom>
        </p:spPr>
      </p:pic>
      <p:pic>
        <p:nvPicPr>
          <p:cNvPr id="2" name="Рисунок 1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596" y="2721344"/>
            <a:ext cx="3416796" cy="267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0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№5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первый искусственный спутник земли?</a:t>
            </a:r>
            <a:endParaRPr lang="ru-RU" sz="96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162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Спутник-1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Космос-434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75" y="2747154"/>
            <a:ext cx="3254702" cy="2666234"/>
          </a:xfrm>
          <a:prstGeom prst="rect">
            <a:avLst/>
          </a:prstGeom>
        </p:spPr>
      </p:pic>
      <p:sp>
        <p:nvSpPr>
          <p:cNvPr id="12" name="Рамка 11"/>
          <p:cNvSpPr/>
          <p:nvPr/>
        </p:nvSpPr>
        <p:spPr>
          <a:xfrm>
            <a:off x="539552" y="2420888"/>
            <a:ext cx="3888432" cy="3312000"/>
          </a:xfrm>
          <a:prstGeom prst="fram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596" y="2721344"/>
            <a:ext cx="3416796" cy="267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1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№5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первый искусственный спутник земли?</a:t>
            </a:r>
            <a:endParaRPr lang="ru-RU" sz="96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162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Спутник-1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Космос-434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75" y="2747154"/>
            <a:ext cx="3254702" cy="2666234"/>
          </a:xfrm>
          <a:prstGeom prst="rect">
            <a:avLst/>
          </a:prstGeom>
        </p:spPr>
      </p:pic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596" y="2721344"/>
            <a:ext cx="3416796" cy="2679840"/>
          </a:xfrm>
          <a:prstGeom prst="rect">
            <a:avLst/>
          </a:prstGeom>
        </p:spPr>
      </p:pic>
      <p:sp>
        <p:nvSpPr>
          <p:cNvPr id="12" name="Рамка 11"/>
          <p:cNvSpPr/>
          <p:nvPr/>
        </p:nvSpPr>
        <p:spPr>
          <a:xfrm>
            <a:off x="4283968" y="2420888"/>
            <a:ext cx="4104456" cy="3312000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45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68960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внимание.</a:t>
            </a:r>
            <a:endParaRPr lang="ru-RU" sz="115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65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правляющая кнопка: настраиваемая 12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6161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№1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покажите, первое животное которое вернулось из космоса?</a:t>
            </a:r>
            <a:endParaRPr lang="ru-RU" sz="88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162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Белка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Макак-резус Сэм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58" y="2764817"/>
            <a:ext cx="2687918" cy="2993729"/>
          </a:xfrm>
          <a:prstGeom prst="rect">
            <a:avLst/>
          </a:prstGeom>
        </p:spPr>
      </p:pic>
      <p:pic>
        <p:nvPicPr>
          <p:cNvPr id="10" name="Рисунок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789" y="2764816"/>
            <a:ext cx="2666905" cy="29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93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настраиваемая 1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6161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№1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покажите, первое животное которое вернулось из космоса?</a:t>
            </a:r>
            <a:endParaRPr lang="ru-RU" sz="88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162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Белка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Макак-резус Сэм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58" y="2764817"/>
            <a:ext cx="2687918" cy="2993729"/>
          </a:xfrm>
          <a:prstGeom prst="rect">
            <a:avLst/>
          </a:prstGeom>
        </p:spPr>
      </p:pic>
      <p:pic>
        <p:nvPicPr>
          <p:cNvPr id="10" name="Рисунок 9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789" y="2764816"/>
            <a:ext cx="2666905" cy="2968439"/>
          </a:xfrm>
          <a:prstGeom prst="rect">
            <a:avLst/>
          </a:prstGeom>
        </p:spPr>
      </p:pic>
      <p:sp>
        <p:nvSpPr>
          <p:cNvPr id="12" name="Рамка 11"/>
          <p:cNvSpPr/>
          <p:nvPr/>
        </p:nvSpPr>
        <p:spPr>
          <a:xfrm>
            <a:off x="755576" y="2636912"/>
            <a:ext cx="3240360" cy="3202557"/>
          </a:xfrm>
          <a:prstGeom prst="fram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82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6161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№1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покажите, первое животное которое вернулось из космоса?</a:t>
            </a:r>
            <a:endParaRPr lang="ru-RU" sz="88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162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Белка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Макак-резус Сэм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58" y="2764817"/>
            <a:ext cx="2687918" cy="2993729"/>
          </a:xfrm>
          <a:prstGeom prst="rect">
            <a:avLst/>
          </a:prstGeom>
        </p:spPr>
      </p:pic>
      <p:pic>
        <p:nvPicPr>
          <p:cNvPr id="10" name="Рисунок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789" y="2764816"/>
            <a:ext cx="2666905" cy="2968439"/>
          </a:xfrm>
          <a:prstGeom prst="rect">
            <a:avLst/>
          </a:prstGeom>
        </p:spPr>
      </p:pic>
      <p:sp>
        <p:nvSpPr>
          <p:cNvPr id="13" name="Рамка 12"/>
          <p:cNvSpPr/>
          <p:nvPr/>
        </p:nvSpPr>
        <p:spPr>
          <a:xfrm>
            <a:off x="4644008" y="2636912"/>
            <a:ext cx="3240360" cy="3202557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8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286" y="2386683"/>
            <a:ext cx="2385462" cy="3305969"/>
          </a:xfrm>
          <a:prstGeom prst="rect">
            <a:avLst/>
          </a:prstGeom>
        </p:spPr>
      </p:pic>
      <p:pic>
        <p:nvPicPr>
          <p:cNvPr id="3" name="Рисунок 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790" y="2427287"/>
            <a:ext cx="2666603" cy="33059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№2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первого космонавта ?</a:t>
            </a:r>
            <a:endParaRPr lang="ru-RU" sz="96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162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Юрий Гагарин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Алан Шепард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7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8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37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правляющая кнопка: настраиваемая 9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286" y="2386683"/>
            <a:ext cx="2385462" cy="3305969"/>
          </a:xfrm>
          <a:prstGeom prst="rect">
            <a:avLst/>
          </a:prstGeom>
        </p:spPr>
      </p:pic>
      <p:pic>
        <p:nvPicPr>
          <p:cNvPr id="3" name="Рисунок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790" y="2427287"/>
            <a:ext cx="2666603" cy="33059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№2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первого космонавта ?</a:t>
            </a:r>
            <a:endParaRPr lang="ru-RU" sz="96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162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Юрий Гагарин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Алан Шепард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7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мка 3"/>
          <p:cNvSpPr/>
          <p:nvPr/>
        </p:nvSpPr>
        <p:spPr>
          <a:xfrm>
            <a:off x="1043608" y="2132856"/>
            <a:ext cx="2664296" cy="3778621"/>
          </a:xfrm>
          <a:prstGeom prst="fram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20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286" y="2386683"/>
            <a:ext cx="2385462" cy="3305969"/>
          </a:xfrm>
          <a:prstGeom prst="rect">
            <a:avLst/>
          </a:prstGeom>
        </p:spPr>
      </p:pic>
      <p:pic>
        <p:nvPicPr>
          <p:cNvPr id="3" name="Рисунок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790" y="2427287"/>
            <a:ext cx="2666603" cy="33059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№2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первого космонавта ?</a:t>
            </a:r>
            <a:endParaRPr lang="ru-RU" sz="96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162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Юрий Гагарин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745450"/>
            <a:ext cx="4375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Алан Шепард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7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мка 9"/>
          <p:cNvSpPr/>
          <p:nvPr/>
        </p:nvSpPr>
        <p:spPr>
          <a:xfrm>
            <a:off x="5032995" y="2132856"/>
            <a:ext cx="2670398" cy="3778621"/>
          </a:xfrm>
          <a:prstGeom prst="fra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8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№3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первую женщину космонавта?</a:t>
            </a:r>
            <a:endParaRPr lang="ru-RU" sz="96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279" y="5543292"/>
            <a:ext cx="43757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Валентина </a:t>
            </a:r>
            <a:endParaRPr lang="ru-RU" sz="40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Терешкова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589240"/>
            <a:ext cx="43757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Светлана </a:t>
            </a:r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Савицкая</a:t>
            </a:r>
            <a:endParaRPr lang="ru-RU" sz="40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220" y="2348880"/>
            <a:ext cx="2309594" cy="3279623"/>
          </a:xfrm>
          <a:prstGeom prst="rect">
            <a:avLst/>
          </a:prstGeom>
        </p:spPr>
      </p:pic>
      <p:pic>
        <p:nvPicPr>
          <p:cNvPr id="3" name="Рисунок 2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48880"/>
            <a:ext cx="2343523" cy="333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0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Вопрос №3</a:t>
            </a:r>
            <a:b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Назовите и покажите первую женщину космонавта?</a:t>
            </a:r>
            <a:endParaRPr lang="ru-RU" sz="9600" b="1" dirty="0" smtClean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279" y="5543292"/>
            <a:ext cx="43757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Валентина </a:t>
            </a:r>
            <a:endParaRPr lang="ru-RU" sz="40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Терешкова</a:t>
            </a:r>
            <a:endParaRPr lang="ru-RU" sz="48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2236" y="5589240"/>
            <a:ext cx="43757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Светлана Савицкая</a:t>
            </a:r>
            <a:endParaRPr lang="ru-RU" sz="4000" b="1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557946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45900" y="6165304"/>
            <a:ext cx="504056" cy="57606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220" y="2348880"/>
            <a:ext cx="2309594" cy="3279623"/>
          </a:xfrm>
          <a:prstGeom prst="rect">
            <a:avLst/>
          </a:prstGeom>
        </p:spPr>
      </p:pic>
      <p:sp>
        <p:nvSpPr>
          <p:cNvPr id="10" name="Рамка 9"/>
          <p:cNvSpPr/>
          <p:nvPr/>
        </p:nvSpPr>
        <p:spPr>
          <a:xfrm>
            <a:off x="1043608" y="1988840"/>
            <a:ext cx="2664296" cy="3666009"/>
          </a:xfrm>
          <a:prstGeom prst="fram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48880"/>
            <a:ext cx="2343523" cy="333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85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355</TotalTime>
  <Words>103</Words>
  <Application>Microsoft Office PowerPoint</Application>
  <PresentationFormat>Экран (4:3)</PresentationFormat>
  <Paragraphs>50</Paragraphs>
  <Slides>17</Slides>
  <Notes>0</Notes>
  <HiddenSlides>10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25</cp:revision>
  <dcterms:created xsi:type="dcterms:W3CDTF">2017-04-29T16:42:36Z</dcterms:created>
  <dcterms:modified xsi:type="dcterms:W3CDTF">2017-07-12T05:36:42Z</dcterms:modified>
</cp:coreProperties>
</file>