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4" r:id="rId3"/>
    <p:sldId id="256" r:id="rId4"/>
    <p:sldId id="267" r:id="rId5"/>
    <p:sldId id="268" r:id="rId6"/>
    <p:sldId id="258" r:id="rId7"/>
    <p:sldId id="269" r:id="rId8"/>
    <p:sldId id="270" r:id="rId9"/>
    <p:sldId id="260" r:id="rId10"/>
    <p:sldId id="259" r:id="rId11"/>
    <p:sldId id="261" r:id="rId12"/>
    <p:sldId id="265" r:id="rId13"/>
    <p:sldId id="262" r:id="rId14"/>
    <p:sldId id="273" r:id="rId15"/>
    <p:sldId id="272" r:id="rId16"/>
    <p:sldId id="271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0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9645Field_of_daisie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57148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Отчет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летней  оздоровительной работе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второй младшей группе № 11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857232"/>
            <a:ext cx="3714776" cy="52689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Все оздоровительные мероприятия организовывались с учетом состояния здоровья детей и  индивидуальных  особенностей ребенка. Проводилась  витаминизация блюд — обилие фруктов, овощей в рационе питания воспитанников (нектарины, яблоки, персики, салаты из свежих овощей, соки)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IMG_34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285860"/>
            <a:ext cx="4819277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428604"/>
            <a:ext cx="3571900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 наступлением  жаркого периода во избежание перегрева воспитанники находились на прогулке только в головных уборах, пребывание дошкольников под прямыми лучами солнца чередовалось с играми в тени, в группе имеется аптечка первой медицинской помощи.</a:t>
            </a:r>
          </a:p>
        </p:txBody>
      </p:sp>
      <p:pic>
        <p:nvPicPr>
          <p:cNvPr id="7" name="Рисунок 6" descr="IMG_35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142984"/>
            <a:ext cx="4819277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928670"/>
            <a:ext cx="32861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 целью организации физкультурно-оздоровительной работы в летний период группа перешла на режим дня в соответствии с теплым периодом года. Утренняя зарядка, а так же музыкальные разминки проводились на свежем воздухе. </a:t>
            </a:r>
            <a:endParaRPr lang="ru-RU" sz="2400" dirty="0"/>
          </a:p>
        </p:txBody>
      </p:sp>
      <p:pic>
        <p:nvPicPr>
          <p:cNvPr id="7" name="Рисунок 6" descr="fl6TjLp8hmM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1142984"/>
            <a:ext cx="3600000" cy="4535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642918"/>
            <a:ext cx="3643338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Огромное внимание уделялось закаливанию детей: ежедневные воздушные и солнечные  ванны, умывание, полоскания рта, обливание ног, дозированная ходьба  босиком, гимнастика после сна; дневной сон с доступом свежего воздуха.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3407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785794"/>
            <a:ext cx="3600000" cy="4990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1142984"/>
            <a:ext cx="3286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ещё этим летом в нашем детском саду произошла долгожданная радость: приветливо распахнула свои двери «Солевая комната». Будем надеяться, что она поможет нашим малышам укрепить свой иммунитет. </a:t>
            </a:r>
            <a:endParaRPr lang="ru-RU" sz="2400" dirty="0"/>
          </a:p>
        </p:txBody>
      </p:sp>
      <p:pic>
        <p:nvPicPr>
          <p:cNvPr id="4" name="Рисунок 3" descr="lPbESs_TsA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857232"/>
            <a:ext cx="3600000" cy="4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000108"/>
            <a:ext cx="29289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 прекрасное время года для близкого знакомства  с родной природой.</a:t>
            </a:r>
          </a:p>
          <a:p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Ежедневно дети выполняли трудовые поручения: наводили порядок на участке, собирали сухие листья и веточки, поливали клумбы.</a:t>
            </a:r>
            <a:endParaRPr lang="ru-RU" sz="2400" dirty="0"/>
          </a:p>
        </p:txBody>
      </p:sp>
      <p:pic>
        <p:nvPicPr>
          <p:cNvPr id="7" name="Рисунок 6" descr="IMG_3919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1285860"/>
            <a:ext cx="497124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500043"/>
            <a:ext cx="30003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Вместе мы учились ухаживать за своим огородом. Дети познакомились с посадкой,  выращиванием растений и правилами ухода за ними, узнали последовательность их развития, овладели целым рядом практических навыков.</a:t>
            </a:r>
            <a:endParaRPr lang="ru-RU" sz="2400" dirty="0"/>
          </a:p>
        </p:txBody>
      </p:sp>
      <p:pic>
        <p:nvPicPr>
          <p:cNvPr id="4" name="Рисунок 3" descr="IMG_3421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1142984"/>
            <a:ext cx="3683061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857232"/>
            <a:ext cx="3357586" cy="52689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Ребятам очень понравилось работать на земле:  поливать, рыхлить, пропалывать грядки от сорняков,  им нравилось серьезность дела и ощутимые результаты своего труда.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IMG_38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357298"/>
            <a:ext cx="4819835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57158" y="500042"/>
            <a:ext cx="3681442" cy="56261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Каждую неделю  в нашем детском саду  проводились тематические  праздники и развлечения.  Дети и воспитатели принимали в них самое активное участие.</a:t>
            </a:r>
          </a:p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Проведённое лето мы можем смело назвать ярким, насыщенным и активным. Оно надолго запомнится нашим малышам.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YT3Ez7TNX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214290"/>
            <a:ext cx="384375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bDs4X3HrAZ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571876"/>
            <a:ext cx="3845341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период летнего оздоровления нами были поставлены  следующие цели и задачи.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максимально эффективных условий для организации оздоровительной работы и развития познавательных интересов воспитанников в летний период.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условий, обеспечивающих охрану жизни и укрепление здоровья детей, предупреждение заболеваемости и травматизма.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сохранение и укрепление физического и психического здоровья воспитанников;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привычки к здоровому образу жизни;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навыков безопасного поведения;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познавательных интересов воспитанников, развитие речи;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художественно-эстетических интересов;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148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педагогического и санитарного просвещения родителей по   вопросам   воспитания и оздоровления детей в летний период.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214282" y="928671"/>
            <a:ext cx="3643338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Летний период в детском саду – самое благоприятное время для укрепления здоровья и развития детей. Мы стремились организовать жизнь дошколят таким образом, чтобы они провели его с радостью и удовольствием, получили заряд бодрости.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33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1500174"/>
            <a:ext cx="4819835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357158" y="1071546"/>
            <a:ext cx="3286148" cy="5054617"/>
          </a:xfrm>
        </p:spPr>
        <p:txBody>
          <a:bodyPr>
            <a:norm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родителей мы оформили свой участок. Они были нашими первыми    помощниками. Выносной игровой инвентарь был пополнен и обновлен также с помощью  родителей.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IMG_3040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0" y="1500174"/>
            <a:ext cx="4823043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1428736"/>
            <a:ext cx="33575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игрушки пополнились новыми лопатками, ведёрками, формочками для игр с песком, пособиями для игр с водой, дидактическими играми.</a:t>
            </a:r>
            <a:endParaRPr lang="ru-RU" sz="2400" dirty="0"/>
          </a:p>
        </p:txBody>
      </p:sp>
      <p:pic>
        <p:nvPicPr>
          <p:cNvPr id="4" name="Рисунок 3" descr="IMG_33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357298"/>
            <a:ext cx="4819835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1071546"/>
            <a:ext cx="3643338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Все виды развивающих занятий были перенесены на свежий воздух. Формы организации деятельности детей разнообразны и  насыщенны. Это прогулки, творческие игры, квесты, спортивные игры, подвижные, дидактические.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3441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4810" y="1571612"/>
            <a:ext cx="4287128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1142984"/>
            <a:ext cx="2857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Большое место занимали сюжетно-ролевые игры, игры на закрепление знаний ПДД, развлечения, театральная деятельность, опытно- исследовательская деятельность, и многое другое.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3433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43372" y="642918"/>
            <a:ext cx="3600000" cy="51966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642918"/>
            <a:ext cx="31432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создания безопасных условий пребывания детей в ДОУ ежедневно проверялась исправность оборудования на прогулочных площадках, осматривались участки перед прогулкой на наличие опасных для детей предметов. </a:t>
            </a:r>
            <a:endParaRPr lang="ru-RU" sz="2400" dirty="0"/>
          </a:p>
        </p:txBody>
      </p:sp>
      <p:pic>
        <p:nvPicPr>
          <p:cNvPr id="4" name="Рисунок 3" descr="IMG_35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1142984"/>
            <a:ext cx="4819277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ite-Cloud-font-b-Blue-b-font-font-b-Sky-b-font-Photography-Backdrops-Newborn-Childr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7229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14282" y="1214422"/>
            <a:ext cx="3643338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целью предупреждения инфекционных заболеваний у воспитанников песок в песочницах перекапывался, заливался горячей водой.</a:t>
            </a:r>
          </a:p>
          <a:p>
            <a:endParaRPr lang="ru-RU" dirty="0"/>
          </a:p>
        </p:txBody>
      </p:sp>
      <p:pic>
        <p:nvPicPr>
          <p:cNvPr id="6" name="Рисунок 5" descr="IMG_35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357298"/>
            <a:ext cx="4819277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616</Words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 User</dc:creator>
  <cp:lastModifiedBy>User User</cp:lastModifiedBy>
  <cp:revision>27</cp:revision>
  <dcterms:created xsi:type="dcterms:W3CDTF">2017-08-22T18:41:59Z</dcterms:created>
  <dcterms:modified xsi:type="dcterms:W3CDTF">2017-09-10T18:47:15Z</dcterms:modified>
</cp:coreProperties>
</file>