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9AA9-8918-4018-813A-EA66BBB58E2D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3C3-A557-46F9-818C-889D064B0F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028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9AA9-8918-4018-813A-EA66BBB58E2D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3C3-A557-46F9-818C-889D064B0F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146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9AA9-8918-4018-813A-EA66BBB58E2D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3C3-A557-46F9-818C-889D064B0F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03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9AA9-8918-4018-813A-EA66BBB58E2D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3C3-A557-46F9-818C-889D064B0F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12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9AA9-8918-4018-813A-EA66BBB58E2D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3C3-A557-46F9-818C-889D064B0F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9AA9-8918-4018-813A-EA66BBB58E2D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3C3-A557-46F9-818C-889D064B0F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72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9AA9-8918-4018-813A-EA66BBB58E2D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3C3-A557-46F9-818C-889D064B0F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45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9AA9-8918-4018-813A-EA66BBB58E2D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3C3-A557-46F9-818C-889D064B0F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121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9AA9-8918-4018-813A-EA66BBB58E2D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3C3-A557-46F9-818C-889D064B0F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223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9AA9-8918-4018-813A-EA66BBB58E2D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3C3-A557-46F9-818C-889D064B0F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85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9AA9-8918-4018-813A-EA66BBB58E2D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33C3-A557-46F9-818C-889D064B0F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842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B9AA9-8918-4018-813A-EA66BBB58E2D}" type="datetimeFigureOut">
              <a:rPr lang="ru-RU" smtClean="0"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833C3-A557-46F9-818C-889D064B0F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551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16632"/>
            <a:ext cx="90364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cs typeface="Kokila" pitchFamily="34" charset="0"/>
              </a:rPr>
              <a:t>Поэтическая деятельность Ломоносова.</a:t>
            </a:r>
            <a:endParaRPr lang="ru-RU" dirty="0">
              <a:cs typeface="Kokil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227" y="1870958"/>
            <a:ext cx="382905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3664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674" y="-7303"/>
            <a:ext cx="6120681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Ломоносов был не только великий учёный, но и лучший поэт своего времени. Гражданин-патриот Ломоносов ценил то искусство, которое служит пользе общества, народа. Он боролся за содержательность и идейность литературы. Сам Ломоносов в своей поэтической деятельности блестяще осуществил требования, которые он предъявлял к литературе и к поэту.</a:t>
            </a:r>
            <a:endParaRPr lang="ru-RU" sz="32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2656"/>
            <a:ext cx="2857500" cy="408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911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332656"/>
            <a:ext cx="58326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/>
              <a:t>Писать стихи Ломоносов начал рано. Но его поэтическое творчество развилось и расцвело после возвращения из заграничной командировки. Он писал произведения самых различных жанров: оды, трагедии, лирические и сатирические стихотворения, басни, эпиграммы. Любимым его жанром "была ода".</a:t>
            </a:r>
            <a:endParaRPr lang="ru-RU" sz="3200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4313"/>
            <a:ext cx="238125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7705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В своих одах Ломоносов прославляет победы русских над врагами" («Ода на взятие Хотина», посвященная взятию турецкой крепости Хотин в 1739 г.) или отмечает различные торжественные даты. Ломоносов писал и оды, посвященные религиозным и научным темам. Таковы, например, его два «Размышления»: «Утреннее размышление о божием величестве» и «Вечернее размышление о божием величестве при случае великого северного сияния». Эти «Размышления» представляют собой образцы научной поэзии. В них он, как никто и после него, вплоть до наших дней, сумел дать сочетание науки и поэзии в едином целом. В образной, поэтической форме Ломоносов даёт в «Утреннем размышлении» научное описание физического строения солнца, а в «Вечернем размышлении» — свою теорию происхождения северного сияния.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34203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9195" y="476672"/>
            <a:ext cx="9144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 самому складу своей натуры по своим взглядам Ломоносов был поэт гражданин. У него есть замечательное стихотворение «Разговор с Анакреоном», показывающее отношение Ломоносова к поэзии и понимание им задач поэта. </a:t>
            </a:r>
          </a:p>
          <a:p>
            <a:endParaRPr lang="ru-RU" sz="2800" dirty="0" smtClean="0"/>
          </a:p>
          <a:p>
            <a:r>
              <a:rPr lang="ru-RU" sz="2800" dirty="0" smtClean="0"/>
              <a:t>Ломоносов заявляет:</a:t>
            </a:r>
          </a:p>
          <a:p>
            <a:r>
              <a:rPr lang="ru-RU" sz="2800" dirty="0" smtClean="0"/>
              <a:t>Хоть нежности сердечной</a:t>
            </a:r>
          </a:p>
          <a:p>
            <a:r>
              <a:rPr lang="ru-RU" sz="2800" dirty="0" smtClean="0"/>
              <a:t>В любви я не лишен,</a:t>
            </a:r>
          </a:p>
          <a:p>
            <a:r>
              <a:rPr lang="ru-RU" sz="2800" dirty="0" smtClean="0"/>
              <a:t>Героев славой вечной</a:t>
            </a:r>
          </a:p>
          <a:p>
            <a:r>
              <a:rPr lang="ru-RU" sz="2800" dirty="0" smtClean="0"/>
              <a:t>Я больше восхищен,</a:t>
            </a:r>
          </a:p>
          <a:p>
            <a:endParaRPr lang="ru-RU" sz="2800" dirty="0" smtClean="0"/>
          </a:p>
          <a:p>
            <a:r>
              <a:rPr lang="ru-RU" sz="2800" dirty="0" smtClean="0"/>
              <a:t>противопоставляя певцу любви Анакреону себя как певца героев.</a:t>
            </a: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970" y="2276872"/>
            <a:ext cx="2766209" cy="341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7980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0"/>
            <a:ext cx="6984775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Произведения Ломоносова:</a:t>
            </a:r>
          </a:p>
          <a:p>
            <a:pPr algn="ctr"/>
            <a:r>
              <a:rPr lang="ru-RU" sz="3200" dirty="0" smtClean="0"/>
              <a:t>Утреннее размышление о божием величестве </a:t>
            </a:r>
          </a:p>
          <a:p>
            <a:pPr algn="ctr"/>
            <a:r>
              <a:rPr lang="ru-RU" sz="3200" dirty="0" smtClean="0"/>
              <a:t>Вечернее размышление о божием величестве при случае великого северного сияния</a:t>
            </a:r>
          </a:p>
          <a:p>
            <a:pPr algn="ctr"/>
            <a:r>
              <a:rPr lang="ru-RU" sz="3200" dirty="0" smtClean="0"/>
              <a:t>Гимн бороде</a:t>
            </a:r>
          </a:p>
          <a:p>
            <a:pPr algn="ctr"/>
            <a:r>
              <a:rPr lang="ru-RU" sz="3200" dirty="0" smtClean="0"/>
              <a:t>Разговор с Анакреоном</a:t>
            </a:r>
          </a:p>
          <a:p>
            <a:pPr algn="ctr"/>
            <a:r>
              <a:rPr lang="ru-RU" sz="3200" dirty="0" smtClean="0"/>
              <a:t>Слово похвальное Петру Великому…</a:t>
            </a:r>
          </a:p>
          <a:p>
            <a:pPr algn="ctr"/>
            <a:r>
              <a:rPr lang="ru-RU" sz="3200" dirty="0" smtClean="0"/>
              <a:t>«Искусные певцы всегда в напевах тщатся…»</a:t>
            </a:r>
          </a:p>
          <a:p>
            <a:pPr algn="ctr"/>
            <a:r>
              <a:rPr lang="ru-RU" sz="3200" dirty="0" smtClean="0"/>
              <a:t>«Я долго размышлял и долго был в сомненье…»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1480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350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orbncootrb</dc:creator>
  <cp:lastModifiedBy>orbncootrb</cp:lastModifiedBy>
  <cp:revision>3</cp:revision>
  <dcterms:created xsi:type="dcterms:W3CDTF">2016-09-27T17:25:23Z</dcterms:created>
  <dcterms:modified xsi:type="dcterms:W3CDTF">2016-09-27T17:47:17Z</dcterms:modified>
</cp:coreProperties>
</file>