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4797152"/>
            <a:ext cx="5637010" cy="1440159"/>
          </a:xfrm>
        </p:spPr>
        <p:txBody>
          <a:bodyPr>
            <a:normAutofit/>
          </a:bodyPr>
          <a:lstStyle/>
          <a:p>
            <a:r>
              <a:rPr lang="ru-RU" dirty="0"/>
              <a:t>Подготовил: воспитатель Ю. А. Панова</a:t>
            </a:r>
          </a:p>
          <a:p>
            <a:r>
              <a:rPr lang="ru-RU" dirty="0"/>
              <a:t>МБДОУ «ДС ОВ «Улыбка» </a:t>
            </a:r>
          </a:p>
          <a:p>
            <a:r>
              <a:rPr lang="ru-RU" dirty="0"/>
              <a:t>п. </a:t>
            </a:r>
            <a:r>
              <a:rPr lang="ru-RU" dirty="0" err="1"/>
              <a:t>Ханымей</a:t>
            </a:r>
            <a:r>
              <a:rPr lang="ru-RU" dirty="0"/>
              <a:t>, 2017 год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1196751"/>
            <a:ext cx="7175351" cy="3240361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/>
              <a:t>Символика Ямала.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130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80112" y="2274838"/>
            <a:ext cx="32403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Разноцветный флаг России –</a:t>
            </a:r>
          </a:p>
          <a:p>
            <a:r>
              <a:rPr lang="ru-RU" dirty="0"/>
              <a:t>Белый, синий, красный цвет.</a:t>
            </a:r>
          </a:p>
          <a:p>
            <a:r>
              <a:rPr lang="ru-RU" dirty="0"/>
              <a:t>Самый для меня красивый,</a:t>
            </a:r>
          </a:p>
          <a:p>
            <a:r>
              <a:rPr lang="ru-RU" dirty="0"/>
              <a:t>Краше флага в мире нет.</a:t>
            </a:r>
          </a:p>
          <a:p>
            <a:r>
              <a:rPr lang="ru-RU" dirty="0"/>
              <a:t>Честь и правда в этом флаге,</a:t>
            </a:r>
          </a:p>
          <a:p>
            <a:r>
              <a:rPr lang="ru-RU" dirty="0"/>
              <a:t>Кровь, пролитая в бою,</a:t>
            </a:r>
          </a:p>
          <a:p>
            <a:r>
              <a:rPr lang="ru-RU" dirty="0"/>
              <a:t>Смелость, доблесть и отвага,</a:t>
            </a:r>
          </a:p>
          <a:p>
            <a:r>
              <a:rPr lang="ru-RU" dirty="0"/>
              <a:t>Вера в Родину мою!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5256584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135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00192" y="2551837"/>
            <a:ext cx="24482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 России величавой</a:t>
            </a:r>
          </a:p>
          <a:p>
            <a:r>
              <a:rPr lang="ru-RU" dirty="0"/>
              <a:t>На гербе орел двуглавый.</a:t>
            </a:r>
          </a:p>
          <a:p>
            <a:r>
              <a:rPr lang="ru-RU" dirty="0"/>
              <a:t>Чтоб на запад и восток</a:t>
            </a:r>
          </a:p>
          <a:p>
            <a:r>
              <a:rPr lang="ru-RU" dirty="0"/>
              <a:t>Он смотреть бы сразу мог</a:t>
            </a:r>
          </a:p>
          <a:p>
            <a:r>
              <a:rPr lang="ru-RU" dirty="0"/>
              <a:t>Сильный, мудрый он и гордый</a:t>
            </a:r>
          </a:p>
          <a:p>
            <a:r>
              <a:rPr lang="ru-RU" dirty="0"/>
              <a:t>Он России дух свободный.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8718"/>
            <a:ext cx="6120680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5626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589240"/>
            <a:ext cx="6512511" cy="864096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флаг Ямало-Ненецкого автономного округа</a:t>
            </a:r>
            <a:endParaRPr lang="ru-RU" sz="2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52928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652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661248"/>
            <a:ext cx="6512511" cy="1008112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Герб Ямало-Ненецкого автономного округа</a:t>
            </a:r>
            <a:endParaRPr lang="ru-RU" sz="28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60648"/>
            <a:ext cx="5832648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1020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445224"/>
            <a:ext cx="6512511" cy="1008112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Флаг </a:t>
            </a:r>
            <a:r>
              <a:rPr lang="ru-RU" sz="2800" dirty="0" err="1" smtClean="0"/>
              <a:t>Пуровского</a:t>
            </a:r>
            <a:r>
              <a:rPr lang="ru-RU" sz="2800" dirty="0" smtClean="0"/>
              <a:t> района</a:t>
            </a:r>
            <a:endParaRPr lang="ru-RU" sz="28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116632"/>
            <a:ext cx="6768752" cy="5112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0779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949280"/>
            <a:ext cx="6512511" cy="648072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Герб </a:t>
            </a:r>
            <a:r>
              <a:rPr lang="ru-RU" sz="2800" dirty="0" err="1" smtClean="0"/>
              <a:t>Пуровского</a:t>
            </a:r>
            <a:r>
              <a:rPr lang="ru-RU" sz="2800" dirty="0" smtClean="0"/>
              <a:t> района</a:t>
            </a:r>
            <a:endParaRPr lang="ru-RU" sz="2800" dirty="0"/>
          </a:p>
        </p:txBody>
      </p:sp>
      <p:pic>
        <p:nvPicPr>
          <p:cNvPr id="8197" name="Picture 5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60648"/>
            <a:ext cx="4248472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059729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115</TotalTime>
  <Words>113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Символика Ямала.</vt:lpstr>
      <vt:lpstr>Презентация PowerPoint</vt:lpstr>
      <vt:lpstr>Презентация PowerPoint</vt:lpstr>
      <vt:lpstr>флаг Ямало-Ненецкого автономного округа</vt:lpstr>
      <vt:lpstr>Герб Ямало-Ненецкого автономного округа</vt:lpstr>
      <vt:lpstr>Флаг Пуровского района</vt:lpstr>
      <vt:lpstr>Герб Пуровского района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Символика Ямала.</dc:title>
  <dc:creator>ASER</dc:creator>
  <cp:lastModifiedBy>ASER</cp:lastModifiedBy>
  <cp:revision>6</cp:revision>
  <dcterms:created xsi:type="dcterms:W3CDTF">2017-02-12T14:19:54Z</dcterms:created>
  <dcterms:modified xsi:type="dcterms:W3CDTF">2017-02-12T16:26:03Z</dcterms:modified>
</cp:coreProperties>
</file>