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94" r:id="rId3"/>
    <p:sldId id="274" r:id="rId4"/>
    <p:sldId id="272" r:id="rId5"/>
    <p:sldId id="273" r:id="rId6"/>
    <p:sldId id="284" r:id="rId7"/>
    <p:sldId id="288" r:id="rId8"/>
    <p:sldId id="289" r:id="rId9"/>
    <p:sldId id="280" r:id="rId10"/>
    <p:sldId id="290" r:id="rId11"/>
    <p:sldId id="291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1382" autoAdjust="0"/>
  </p:normalViewPr>
  <p:slideViewPr>
    <p:cSldViewPr>
      <p:cViewPr varScale="1">
        <p:scale>
          <a:sx n="64" d="100"/>
          <a:sy n="64" d="100"/>
        </p:scale>
        <p:origin x="14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" y="1052513"/>
            <a:ext cx="9144000" cy="5759199"/>
          </a:xfrm>
          <a:prstGeom prst="rect">
            <a:avLst/>
          </a:prstGeom>
        </p:spPr>
      </p:pic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Min-sh-NN (D)\app\images\invest-projects-logos\niv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8907" y="4202"/>
            <a:ext cx="828429" cy="764704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04" y="5949280"/>
            <a:ext cx="862433" cy="862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44054" y="1324331"/>
            <a:ext cx="8260394" cy="202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1705"/>
              </a:spcBef>
              <a:spcAft>
                <a:spcPts val="100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Сельхозпредприятие </a:t>
            </a: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Нива»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" y="1052513"/>
            <a:ext cx="9144000" cy="5759199"/>
          </a:xfrm>
          <a:prstGeom prst="rect">
            <a:avLst/>
          </a:prstGeom>
        </p:spPr>
      </p:pic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Min-sh-NN (D)\app\images\invest-projects-logos\niv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8907" y="4202"/>
            <a:ext cx="828429" cy="764704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04" y="5949280"/>
            <a:ext cx="862433" cy="862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34183" y="1117286"/>
            <a:ext cx="8154652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1975 году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результа­там всесоюзного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смотра-конкурса хозяйству «Нива» за застройку 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центральной усадь­бы присудили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Диплом   ВДНХ  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степени.                                                                    </a:t>
            </a:r>
            <a:endParaRPr lang="ru-RU" sz="32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45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9511"/>
            <a:ext cx="9144000" cy="5759199"/>
          </a:xfrm>
          <a:prstGeom prst="rect">
            <a:avLst/>
          </a:prstGeom>
        </p:spPr>
      </p:pic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Min-sh-NN (D)\app\images\invest-projects-logos\niv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8907" y="4202"/>
            <a:ext cx="828429" cy="764704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04" y="5949280"/>
            <a:ext cx="862433" cy="862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07187" y="1352604"/>
            <a:ext cx="8157301" cy="3052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1986 году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постановлением Президиума Верховного Совета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СССР,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совхоз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«Нива» был награжден </a:t>
            </a:r>
            <a:endParaRPr lang="ru-RU" sz="40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р­деном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«Знак Почета».</a:t>
            </a:r>
            <a:endParaRPr lang="ru-RU" sz="40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Рисунок 15" descr="http://ordenrf.ru/upload/nagrady/orden-znak-pocheta-loj-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24"/>
          <a:stretch>
            <a:fillRect/>
          </a:stretch>
        </p:blipFill>
        <p:spPr bwMode="auto">
          <a:xfrm>
            <a:off x="107504" y="3674933"/>
            <a:ext cx="1927989" cy="2591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870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" y="1052513"/>
            <a:ext cx="9144000" cy="5759199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636601" y="1272929"/>
            <a:ext cx="7772400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Благодарю </a:t>
            </a:r>
            <a:r>
              <a:rPr kumimoji="0" lang="ru-RU" sz="72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72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72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 внимание!</a:t>
            </a:r>
          </a:p>
        </p:txBody>
      </p:sp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814" y="-15697"/>
            <a:ext cx="91440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G:\Min-sh-NN (D)\app\images\monogram-green-sub-main-pa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2211" y="4941168"/>
            <a:ext cx="3536010" cy="1093465"/>
          </a:xfrm>
          <a:prstGeom prst="rect">
            <a:avLst/>
          </a:prstGeom>
          <a:noFill/>
        </p:spPr>
      </p:pic>
      <p:pic>
        <p:nvPicPr>
          <p:cNvPr id="12" name="Picture 4" descr="G:\Min-sh-NN (D)\app\images\invest-projects-logos\niv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8907" y="4202"/>
            <a:ext cx="828429" cy="764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" y="1052513"/>
            <a:ext cx="9144000" cy="5759199"/>
          </a:xfrm>
          <a:prstGeom prst="rect">
            <a:avLst/>
          </a:prstGeom>
        </p:spPr>
      </p:pic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Min-sh-NN (D)\app\images\invest-projects-logos\niv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8907" y="4202"/>
            <a:ext cx="828429" cy="764704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04" y="5949280"/>
            <a:ext cx="862433" cy="862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44054" y="1065317"/>
            <a:ext cx="8260394" cy="5295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1705"/>
              </a:spcBef>
              <a:spcAft>
                <a:spcPts val="100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января 1962 года </a:t>
            </a: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базе колхозов «Россия» и «Нива» бывшего </a:t>
            </a:r>
            <a:r>
              <a:rPr lang="ru-RU" sz="4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Работкинского</a:t>
            </a: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района по решению Бюро ЦК КПСС и Совета Министров РСФСР от 18 ноября 1961 года №1490 был организован </a:t>
            </a: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совхоз «Нива»</a:t>
            </a: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4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" y="1052513"/>
            <a:ext cx="9144000" cy="5759199"/>
          </a:xfrm>
          <a:prstGeom prst="rect">
            <a:avLst/>
          </a:prstGeom>
        </p:spPr>
      </p:pic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Min-sh-NN (D)\app\images\invest-projects-logos\niv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8907" y="4202"/>
            <a:ext cx="828429" cy="76470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67544" y="852870"/>
            <a:ext cx="8424936" cy="57861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R="6350"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В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1920-х и нача­ле 1930-х годов в Кис­ловской округе в ходе коллективизации крестьян­ских хозяйств были созда­ны колхозы: </a:t>
            </a:r>
          </a:p>
          <a:p>
            <a:pPr marR="6350"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«Всходы» (д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Исламовка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«Пролета­рий» (д.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Брюханово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«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Муравейник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(пос. Муравей­ник), «Память Ленина» (д.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Кожино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«Новый строи­тель» (д. Смолино), «Крес­тьянка»(д. Крестьянка), «Золотой» (пос. Золотой), «Новая сила» (с.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Колычево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имени Фрунзе (д. Уткино), «Активист» (с.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Дубенщино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имени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Ворошилова (с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Егорьевское, «Красный луч» (с.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Семово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«Роза» (д.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Сумкино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«Нива» (д.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Бахмут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«Возрождение» (с. Кислов­ка), «Большевик» (д.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Лыткино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«15 лет Октября» (д. Покровка), имени Жда­нова (д. Черемиска), «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Новая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жизнь» (с.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Окинино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«Совет труда и обороны» (д.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Саревка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«Трудовик» (д.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Елевка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«Красный садо­вод» (с. Юркино).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175" indent="73025"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Эти хозяйства в начале 50-х годов прошлого века объединились в два колхо­за - «Нива» (с.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Окинино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и «Россия» (с.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Семово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на базе которых и был создан в 1962 году прославленный совхоз.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907" y="5949281"/>
            <a:ext cx="821230" cy="8212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05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" y="1052513"/>
            <a:ext cx="9144000" cy="5759199"/>
          </a:xfrm>
          <a:prstGeom prst="rect">
            <a:avLst/>
          </a:prstGeom>
        </p:spPr>
      </p:pic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Min-sh-NN (D)\app\images\invest-projects-logos\niv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8907" y="4202"/>
            <a:ext cx="828429" cy="764704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04" y="5949280"/>
            <a:ext cx="862433" cy="862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3" r="1" b="12500"/>
          <a:stretch/>
        </p:blipFill>
        <p:spPr>
          <a:xfrm>
            <a:off x="548037" y="1311897"/>
            <a:ext cx="7694057" cy="512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96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" y="980728"/>
            <a:ext cx="9144000" cy="5830984"/>
          </a:xfrm>
          <a:prstGeom prst="rect">
            <a:avLst/>
          </a:prstGeom>
        </p:spPr>
      </p:pic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Min-sh-NN (D)\app\images\invest-projects-logos\niv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8907" y="4202"/>
            <a:ext cx="828429" cy="764704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04" y="5949280"/>
            <a:ext cx="862433" cy="862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7"/>
          <a:stretch/>
        </p:blipFill>
        <p:spPr>
          <a:xfrm>
            <a:off x="168825" y="1404458"/>
            <a:ext cx="8806350" cy="457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4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" y="1052513"/>
            <a:ext cx="9144000" cy="5759199"/>
          </a:xfrm>
          <a:prstGeom prst="rect">
            <a:avLst/>
          </a:prstGeom>
        </p:spPr>
      </p:pic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Min-sh-NN (D)\app\images\invest-projects-logos\niv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8907" y="4202"/>
            <a:ext cx="828429" cy="764704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04" y="5949280"/>
            <a:ext cx="862433" cy="862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3" b="1481"/>
          <a:stretch/>
        </p:blipFill>
        <p:spPr>
          <a:xfrm>
            <a:off x="1115616" y="1158580"/>
            <a:ext cx="4285488" cy="525658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697250" y="1189318"/>
            <a:ext cx="31683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Михайлович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совхоза «Нива»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5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" y="1052513"/>
            <a:ext cx="9144000" cy="5759199"/>
          </a:xfrm>
          <a:prstGeom prst="rect">
            <a:avLst/>
          </a:prstGeom>
        </p:spPr>
      </p:pic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Min-sh-NN (D)\app\images\invest-projects-logos\niv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8907" y="4202"/>
            <a:ext cx="828429" cy="764704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04" y="5949280"/>
            <a:ext cx="862433" cy="862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33" y="1256739"/>
            <a:ext cx="6994204" cy="528494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94621" y="551556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Михайлович 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совхоза «Нива»</a:t>
            </a:r>
          </a:p>
        </p:txBody>
      </p:sp>
    </p:spTree>
    <p:extLst>
      <p:ext uri="{BB962C8B-B14F-4D97-AF65-F5344CB8AC3E}">
        <p14:creationId xmlns:p14="http://schemas.microsoft.com/office/powerpoint/2010/main" val="257699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0724"/>
            <a:ext cx="9144000" cy="5817276"/>
          </a:xfrm>
          <a:prstGeom prst="rect">
            <a:avLst/>
          </a:prstGeom>
        </p:spPr>
      </p:pic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Min-sh-NN (D)\app\images\invest-projects-logos\niv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8907" y="4202"/>
            <a:ext cx="828429" cy="764704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04" y="5949280"/>
            <a:ext cx="862433" cy="862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" r="1507" b="6833"/>
          <a:stretch/>
        </p:blipFill>
        <p:spPr>
          <a:xfrm>
            <a:off x="855631" y="1772816"/>
            <a:ext cx="6984777" cy="489737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4701" y="893783"/>
            <a:ext cx="80666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Вручение Николаю Михайловичу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награды «Герой Социалистического труда»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6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" y="1052513"/>
            <a:ext cx="9144000" cy="5759199"/>
          </a:xfrm>
          <a:prstGeom prst="rect">
            <a:avLst/>
          </a:prstGeom>
        </p:spPr>
      </p:pic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Min-sh-NN (D)\app\images\invest-projects-logos\niv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8907" y="4202"/>
            <a:ext cx="828429" cy="764704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04" y="5949280"/>
            <a:ext cx="862433" cy="862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82"/>
          <a:stretch/>
        </p:blipFill>
        <p:spPr>
          <a:xfrm>
            <a:off x="514604" y="1256087"/>
            <a:ext cx="4248472" cy="5291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10958" y="1131910"/>
            <a:ext cx="2538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Рослов Виктор Иванович 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6690" y="2577392"/>
            <a:ext cx="46074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Полный кавалер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Ордена Трудовой Славы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49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387</TotalTime>
  <Words>363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Franklin Gothic Book</vt:lpstr>
      <vt:lpstr>Franklin Gothic Medium</vt:lpstr>
      <vt:lpstr>Times New Roman</vt:lpstr>
      <vt:lpstr>Wingdings 2</vt:lpstr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мама</cp:lastModifiedBy>
  <cp:revision>50</cp:revision>
  <dcterms:modified xsi:type="dcterms:W3CDTF">2017-06-13T18:22:16Z</dcterms:modified>
</cp:coreProperties>
</file>