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4C73-83E2-42E3-A47C-2B59084FCDA2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795C-587D-4004-A2EA-FAB041059C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4C73-83E2-42E3-A47C-2B59084FCDA2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795C-587D-4004-A2EA-FAB041059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4C73-83E2-42E3-A47C-2B59084FCDA2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795C-587D-4004-A2EA-FAB041059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4C73-83E2-42E3-A47C-2B59084FCDA2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795C-587D-4004-A2EA-FAB041059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4C73-83E2-42E3-A47C-2B59084FCDA2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39E795C-587D-4004-A2EA-FAB041059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4C73-83E2-42E3-A47C-2B59084FCDA2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795C-587D-4004-A2EA-FAB041059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4C73-83E2-42E3-A47C-2B59084FCDA2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795C-587D-4004-A2EA-FAB041059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4C73-83E2-42E3-A47C-2B59084FCDA2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795C-587D-4004-A2EA-FAB041059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4C73-83E2-42E3-A47C-2B59084FCDA2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795C-587D-4004-A2EA-FAB041059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4C73-83E2-42E3-A47C-2B59084FCDA2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795C-587D-4004-A2EA-FAB041059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4C73-83E2-42E3-A47C-2B59084FCDA2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795C-587D-4004-A2EA-FAB041059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0A4C73-83E2-42E3-A47C-2B59084FCDA2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39E795C-587D-4004-A2EA-FAB041059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8229600" cy="928694"/>
          </a:xfrm>
        </p:spPr>
        <p:txBody>
          <a:bodyPr/>
          <a:lstStyle/>
          <a:p>
            <a:r>
              <a:rPr lang="ru-RU" dirty="0" smtClean="0"/>
              <a:t>Одежда стиляг</a:t>
            </a:r>
            <a:endParaRPr lang="ru-RU" dirty="0"/>
          </a:p>
        </p:txBody>
      </p:sp>
      <p:pic>
        <p:nvPicPr>
          <p:cNvPr id="27650" name="Picture 2" descr="http://jrmk.net/im/153/31a/99a/455a6fc5d4baca8159316ec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357298"/>
            <a:ext cx="7848484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prazdnik-raduga.ru/thumb/DiEi8Uno_gCuo0Sb05SdHA/580r450/760494/stiliagi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928670"/>
            <a:ext cx="8039752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85728"/>
            <a:ext cx="4143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Презентация подготовлена: </a:t>
            </a:r>
          </a:p>
          <a:p>
            <a:r>
              <a:rPr lang="ru-RU" dirty="0" err="1" smtClean="0"/>
              <a:t>Ошурковой</a:t>
            </a:r>
            <a:r>
              <a:rPr lang="ru-RU" dirty="0" smtClean="0"/>
              <a:t> М.Ю с использованием интернет ресурсов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chooln9.ru/photos/detskoe-plate-v-stile-stilyagi-kupit-116828-lar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428604"/>
            <a:ext cx="8168547" cy="614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18" name="AutoShape 2" descr="http://img-fotki.yandex.ru/get/6000/47407354.559/0_c3deb_5969e15_S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https://img-fotki.yandex.ru/get/27964/200418627.142/0_166cda_643e2a25_ori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2" name="Picture 6" descr="https://img-fotki.yandex.ru/get/27964/200418627.142/0_166cda_643e2a25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642918"/>
            <a:ext cx="1358093" cy="1357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rmavirdoska.ru/wokakokjlw/3221-21418.jpg"/>
          <p:cNvPicPr>
            <a:picLocks noChangeAspect="1" noChangeArrowheads="1"/>
          </p:cNvPicPr>
          <p:nvPr/>
        </p:nvPicPr>
        <p:blipFill>
          <a:blip r:embed="rId2" cstate="email"/>
          <a:srcRect r="-1"/>
          <a:stretch>
            <a:fillRect/>
          </a:stretch>
        </p:blipFill>
        <p:spPr bwMode="auto">
          <a:xfrm>
            <a:off x="142844" y="571480"/>
            <a:ext cx="8906556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://znakrus.ru/photos/odejda-v-stile-stilyagi-dlya-mujchin-204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://znakrus.ru/photos/odejda-v-stile-stilyagi-dlya-mujchin-204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://znakrus.ru/photos/odejda-v-stile-stilyagi-dlya-mujchin-204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://cdn2.imgbb.ru/user/34/348582/09d39e3942447a752f5d185219d6e4e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500043"/>
            <a:ext cx="3843963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8" name="AutoShape 10" descr="http://auto-eks.ru/photos/58ca0646268d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http://auto-eks.ru/photos/58ca0646268d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2" name="Picture 14" descr="https://sovjen.ru/wp-content/uploads/2015/12/14262516015656-660x7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857232"/>
            <a:ext cx="4649422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serpantin42.ru/img/sliders/fullsize/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500042"/>
            <a:ext cx="4071966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://rest-media.ru/hiruhahg/kostyum-stilyagi-malchik-14146.jpg"/>
          <p:cNvPicPr>
            <a:picLocks noChangeAspect="1" noChangeArrowheads="1"/>
          </p:cNvPicPr>
          <p:nvPr/>
        </p:nvPicPr>
        <p:blipFill>
          <a:blip r:embed="rId3" cstate="email"/>
          <a:srcRect r="-1397"/>
          <a:stretch>
            <a:fillRect/>
          </a:stretch>
        </p:blipFill>
        <p:spPr bwMode="auto">
          <a:xfrm>
            <a:off x="142844" y="500042"/>
            <a:ext cx="4348888" cy="6143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igorgubarev.ru/images/foto_b/704_01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7166"/>
            <a:ext cx="4042370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4" descr="https://igorgubarev.ru/images/foto_b/704_00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57166"/>
            <a:ext cx="4259235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cdttsorobr.ucoz.ru/_si/0/5013873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857232"/>
            <a:ext cx="8229658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00.yaplakal.com/pics/pics_original/6/3/3/8641336.jpg"/>
          <p:cNvPicPr>
            <a:picLocks noChangeAspect="1" noChangeArrowheads="1"/>
          </p:cNvPicPr>
          <p:nvPr/>
        </p:nvPicPr>
        <p:blipFill>
          <a:blip r:embed="rId2" cstate="email"/>
          <a:srcRect r="-2531"/>
          <a:stretch>
            <a:fillRect/>
          </a:stretch>
        </p:blipFill>
        <p:spPr bwMode="auto">
          <a:xfrm>
            <a:off x="214282" y="142852"/>
            <a:ext cx="4500594" cy="4445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://www.serpantin42.ru/img/sliders/fullsize/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2714620"/>
            <a:ext cx="5286412" cy="3933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fotoui.ru/d/312293/d/71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42852"/>
            <a:ext cx="4279010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6" name="Picture 6" descr="http://kak-do-ma.ru/img-q5y5x5n4g40414r5m4d4p2n5w5y5h4g4v23664n4a48436q206u4/get/6400/58143147.85/0_7744d_2046ba83_orig.jpg"/>
          <p:cNvPicPr>
            <a:picLocks noChangeAspect="1" noChangeArrowheads="1"/>
          </p:cNvPicPr>
          <p:nvPr/>
        </p:nvPicPr>
        <p:blipFill>
          <a:blip r:embed="rId3" cstate="email"/>
          <a:srcRect t="-738" r="-1"/>
          <a:stretch>
            <a:fillRect/>
          </a:stretch>
        </p:blipFill>
        <p:spPr bwMode="auto">
          <a:xfrm>
            <a:off x="4643438" y="142852"/>
            <a:ext cx="4192092" cy="6358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</TotalTime>
  <Words>11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Одежда стиляг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Одежда стиляг</dc:title>
  <dc:creator>Amd</dc:creator>
  <cp:lastModifiedBy>Amd</cp:lastModifiedBy>
  <cp:revision>5</cp:revision>
  <dcterms:created xsi:type="dcterms:W3CDTF">2017-05-15T15:50:38Z</dcterms:created>
  <dcterms:modified xsi:type="dcterms:W3CDTF">2017-09-10T12:58:31Z</dcterms:modified>
</cp:coreProperties>
</file>