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60" r:id="rId6"/>
    <p:sldId id="262" r:id="rId7"/>
    <p:sldId id="269" r:id="rId8"/>
    <p:sldId id="266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E923D-7407-4A0E-9781-5EFDD2C40345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75A12C-7647-4C5C-884F-37C2493887B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SONY\Desktop\тайна перепис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3214709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SONY\Desktop\семҗ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1"/>
            <a:ext cx="321471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SONY\Desktop\благоприятная окрсред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571876"/>
            <a:ext cx="3214678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Users\SONY\Desktop\свобода слов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0438"/>
            <a:ext cx="2786050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Users\SONY\Desktop\образовани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786050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C:\Users\SONY\Desktop\право жизнь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3500438"/>
            <a:ext cx="3143272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SONY\Desktop\обязанности ви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ONY\Desktop\п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вы понимаете это высказывание?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ONY\Desktop\2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8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Права человека</a:t>
            </a:r>
            <a:endParaRPr lang="ru-RU" sz="8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500306"/>
            <a:ext cx="7929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Дайте определение  понятию “права человека”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SONY\Desktop\понят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05800" cy="714380"/>
          </a:xfrm>
        </p:spPr>
        <p:txBody>
          <a:bodyPr>
            <a:noAutofit/>
          </a:bodyPr>
          <a:lstStyle/>
          <a:p>
            <a:r>
              <a:rPr lang="tt-RU" sz="6600" b="1" dirty="0" smtClean="0">
                <a:solidFill>
                  <a:srgbClr val="00B0F0"/>
                </a:solidFill>
              </a:rPr>
              <a:t/>
            </a:r>
            <a:br>
              <a:rPr lang="tt-RU" sz="6600" b="1" dirty="0" smtClean="0">
                <a:solidFill>
                  <a:srgbClr val="00B0F0"/>
                </a:solidFill>
              </a:rPr>
            </a:br>
            <a:r>
              <a:rPr lang="tt-RU" sz="4800" b="1" dirty="0" smtClean="0">
                <a:solidFill>
                  <a:srgbClr val="00B0F0"/>
                </a:solidFill>
              </a:rPr>
              <a:t>Документы о правах человека</a:t>
            </a:r>
            <a:endParaRPr lang="ru-RU" sz="4800" b="1" dirty="0">
              <a:solidFill>
                <a:srgbClr val="00B0F0"/>
              </a:solidFill>
            </a:endParaRPr>
          </a:p>
        </p:txBody>
      </p:sp>
      <p:pic>
        <p:nvPicPr>
          <p:cNvPr id="2053" name="Picture 5" descr="C:\Users\SONY\Desktop\конституө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3000364" cy="50006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4" name="Picture 6" descr="C:\Users\SONY\Desktop\конвенөия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714488"/>
            <a:ext cx="3143272" cy="51435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5" name="Picture 7" descr="C:\Users\SONY\Desktop\деклараөия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714488"/>
            <a:ext cx="3143240" cy="51435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8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Конститу</a:t>
            </a:r>
            <a:r>
              <a:rPr lang="ru-RU" sz="8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1714488"/>
            <a:ext cx="76438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 такое Конституция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Когда была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создана принята Конституция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РФ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Какова структура Конституции РФ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 говорится в документе о правах человека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SONY\Desktop\схема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uhu4et.ru/images/blogimage/bukhgalterskiy-uchet-nalogov-i-sbor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0"/>
            <a:ext cx="321467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vesiskitim.ru/wp-content/uploads/2014/03/prizy-v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48"/>
            <a:ext cx="4572000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ruy.ru.images.1c-bitrix-cdn.ru/upload/resize_cache/iblock/21a/410_500_1/21a0dcab3686dfe8ff8be25b98473085.jpg?1426550874817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71802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vseostresse.ru/wp-content/uploads/2015/11/o-DEMENTIA-facebook-800x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0"/>
            <a:ext cx="2928958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preocentr.ru/images/stories/Mneniya_spescialistov/1296415736_deti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143248"/>
            <a:ext cx="4572000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SONY\Desktop\обязаннос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источником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000240"/>
            <a:ext cx="75009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Какие обязанности определяет Конституция</a:t>
            </a:r>
            <a:endParaRPr lang="ru-RU" sz="4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44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Права человека</vt:lpstr>
      <vt:lpstr>Слайд 3</vt:lpstr>
      <vt:lpstr> Документы о правах человека</vt:lpstr>
      <vt:lpstr>Конституция </vt:lpstr>
      <vt:lpstr>Слайд 6</vt:lpstr>
      <vt:lpstr>Слайд 7</vt:lpstr>
      <vt:lpstr>Слайд 8</vt:lpstr>
      <vt:lpstr>Работа с источником 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8</cp:revision>
  <dcterms:created xsi:type="dcterms:W3CDTF">2017-03-29T17:55:56Z</dcterms:created>
  <dcterms:modified xsi:type="dcterms:W3CDTF">2017-03-29T19:14:43Z</dcterms:modified>
</cp:coreProperties>
</file>