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57A8-B328-406A-91F8-418E8286FBE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88D9CD-2B3D-4656-A66B-55A4368C18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57A8-B328-406A-91F8-418E8286FBE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8D9CD-2B3D-4656-A66B-55A4368C18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57A8-B328-406A-91F8-418E8286FBE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8D9CD-2B3D-4656-A66B-55A4368C18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57A8-B328-406A-91F8-418E8286FBE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88D9CD-2B3D-4656-A66B-55A4368C18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57A8-B328-406A-91F8-418E8286FBE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8D9CD-2B3D-4656-A66B-55A4368C187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57A8-B328-406A-91F8-418E8286FBE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8D9CD-2B3D-4656-A66B-55A4368C18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57A8-B328-406A-91F8-418E8286FBE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888D9CD-2B3D-4656-A66B-55A4368C187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57A8-B328-406A-91F8-418E8286FBE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8D9CD-2B3D-4656-A66B-55A4368C18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57A8-B328-406A-91F8-418E8286FBE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8D9CD-2B3D-4656-A66B-55A4368C18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57A8-B328-406A-91F8-418E8286FBE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8D9CD-2B3D-4656-A66B-55A4368C18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257A8-B328-406A-91F8-418E8286FBE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8D9CD-2B3D-4656-A66B-55A4368C187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B257A8-B328-406A-91F8-418E8286FBE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88D9CD-2B3D-4656-A66B-55A4368C187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Кирилл\Рабочий стол\МАМА\детские презентации\Почемучка\0_2a347_e538e182_L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120000">
            <a:off x="186158" y="82388"/>
            <a:ext cx="4473062" cy="298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Documents and Settings\Кирилл\Рабочий стол\МАМА\детские презентации\Почемучка\0_131eb_a00a92a6_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89298">
            <a:off x="4685411" y="130567"/>
            <a:ext cx="4294717" cy="30279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C:\Documents and Settings\Кирилл\Рабочий стол\МАМА\детские презентации\Почемучка\0_b586_5621bcef_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607553">
            <a:off x="470874" y="2820195"/>
            <a:ext cx="3289322" cy="40691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C:\Documents and Settings\Кирилл\Рабочий стол\МАМА\детские презентации\Почемучка\0_72f6_c260fc48_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19631">
            <a:off x="4815504" y="3291594"/>
            <a:ext cx="4105252" cy="327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428992" y="2928934"/>
            <a:ext cx="252720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400" b="1" dirty="0" smtClean="0">
                <a:solidFill>
                  <a:srgbClr val="984807"/>
                </a:solidFill>
              </a:rPr>
              <a:t>Ягоды  </a:t>
            </a:r>
            <a:endParaRPr lang="ru-RU" altLang="ru-RU" sz="4400" b="1" dirty="0">
              <a:solidFill>
                <a:srgbClr val="984807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60.app.yuterra.life/upload/blogs/b0/bf/b0bfb44bdf051c4a65f38c20b87d6696_RSZ_6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285728"/>
            <a:ext cx="6786610" cy="5416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00034" y="5857892"/>
            <a:ext cx="25692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400" b="1" dirty="0" smtClean="0">
                <a:solidFill>
                  <a:srgbClr val="984807"/>
                </a:solidFill>
              </a:rPr>
              <a:t>Грибы…</a:t>
            </a:r>
            <a:endParaRPr lang="ru-RU" altLang="ru-RU" sz="4400" b="1" dirty="0">
              <a:solidFill>
                <a:srgbClr val="984807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Кирилл\Рабочий стол\МАМА\детские презентации\Почемучка\0_3a33c_175445f6_XL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188913"/>
            <a:ext cx="8785225" cy="5761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20" y="5929330"/>
            <a:ext cx="595765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400" b="1" dirty="0" smtClean="0">
                <a:solidFill>
                  <a:srgbClr val="984807"/>
                </a:solidFill>
              </a:rPr>
              <a:t>Звериные тропинки,</a:t>
            </a:r>
            <a:endParaRPr lang="ru-RU" altLang="ru-RU" sz="4400" b="1" dirty="0">
              <a:solidFill>
                <a:srgbClr val="984807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97356" y="3244334"/>
            <a:ext cx="2549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984807"/>
                </a:solidFill>
              </a:rPr>
              <a:t>Звериные тропинки,</a:t>
            </a:r>
            <a:endParaRPr lang="ru-RU" altLang="ru-RU" b="1" dirty="0">
              <a:solidFill>
                <a:srgbClr val="984807"/>
              </a:solidFill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email"/>
          <a:srcRect t="1154" r="1634" b="769"/>
          <a:stretch>
            <a:fillRect/>
          </a:stretch>
        </p:blipFill>
        <p:spPr bwMode="auto">
          <a:xfrm>
            <a:off x="571472" y="214290"/>
            <a:ext cx="8215370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6088559"/>
            <a:ext cx="59288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400" b="1" dirty="0" smtClean="0">
                <a:solidFill>
                  <a:srgbClr val="984807"/>
                </a:solidFill>
              </a:rPr>
              <a:t>Пригорки и </a:t>
            </a:r>
            <a:r>
              <a:rPr lang="ru-RU" altLang="ru-RU" sz="4400" b="1" dirty="0" err="1" smtClean="0">
                <a:solidFill>
                  <a:srgbClr val="984807"/>
                </a:solidFill>
              </a:rPr>
              <a:t>низинки</a:t>
            </a:r>
            <a:r>
              <a:rPr lang="ru-RU" altLang="ru-RU" sz="4400" b="1" dirty="0" smtClean="0">
                <a:solidFill>
                  <a:srgbClr val="984807"/>
                </a:solidFill>
              </a:rPr>
              <a:t>,</a:t>
            </a:r>
            <a:endParaRPr lang="ru-RU" altLang="ru-RU" sz="4400" b="1" dirty="0">
              <a:solidFill>
                <a:srgbClr val="984807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260350"/>
            <a:ext cx="8497887" cy="6048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6088559"/>
            <a:ext cx="40452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400" b="1" dirty="0" smtClean="0">
                <a:solidFill>
                  <a:srgbClr val="984807"/>
                </a:solidFill>
              </a:rPr>
              <a:t>Мягкая трава,</a:t>
            </a:r>
            <a:endParaRPr lang="ru-RU" altLang="ru-RU" sz="4400" b="1" dirty="0">
              <a:solidFill>
                <a:srgbClr val="984807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 b="4183"/>
          <a:stretch>
            <a:fillRect/>
          </a:stretch>
        </p:blipFill>
        <p:spPr bwMode="auto">
          <a:xfrm>
            <a:off x="395288" y="333375"/>
            <a:ext cx="8280400" cy="5381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20" y="5857892"/>
            <a:ext cx="39138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400" b="1" dirty="0" smtClean="0">
                <a:solidFill>
                  <a:srgbClr val="984807"/>
                </a:solidFill>
              </a:rPr>
              <a:t>На суку сова.</a:t>
            </a:r>
            <a:endParaRPr lang="ru-RU" altLang="ru-RU" sz="4400" b="1" dirty="0">
              <a:solidFill>
                <a:srgbClr val="984807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260350"/>
            <a:ext cx="8351837" cy="5832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20" y="5929330"/>
            <a:ext cx="661129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400" b="1" dirty="0" smtClean="0">
                <a:solidFill>
                  <a:srgbClr val="984807"/>
                </a:solidFill>
              </a:rPr>
              <a:t>Ландыш серебристый,</a:t>
            </a:r>
            <a:endParaRPr lang="ru-RU" altLang="ru-RU" sz="4400" b="1" dirty="0">
              <a:solidFill>
                <a:srgbClr val="984807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</TotalTime>
  <Words>23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Amd</dc:creator>
  <cp:lastModifiedBy>Amd</cp:lastModifiedBy>
  <cp:revision>4</cp:revision>
  <dcterms:created xsi:type="dcterms:W3CDTF">2017-09-10T16:01:07Z</dcterms:created>
  <dcterms:modified xsi:type="dcterms:W3CDTF">2017-09-10T16:13:39Z</dcterms:modified>
</cp:coreProperties>
</file>