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687B5B-AABF-45B5-AD1E-A43BD9B2DBCB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57B0D98-FFB2-4756-A22E-9DA50F6C90C0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Экспериментально-исследовательская деятельность в детском саду по теме: «Охрана природы».</a:t>
          </a:r>
          <a:endParaRPr lang="ru-RU" dirty="0">
            <a:solidFill>
              <a:schemeClr val="accent3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7955FD7C-D938-4AF5-9B89-368E64B9CE02}" type="parTrans" cxnId="{B6644BEC-485C-4D67-A67B-2A876D400D14}">
      <dgm:prSet/>
      <dgm:spPr/>
      <dgm:t>
        <a:bodyPr/>
        <a:lstStyle/>
        <a:p>
          <a:endParaRPr lang="ru-RU"/>
        </a:p>
      </dgm:t>
    </dgm:pt>
    <dgm:pt modelId="{D28D68B3-63CD-44F0-9DBD-BFDD0AD15630}" type="sibTrans" cxnId="{B6644BEC-485C-4D67-A67B-2A876D400D14}">
      <dgm:prSet/>
      <dgm:spPr/>
      <dgm:t>
        <a:bodyPr/>
        <a:lstStyle/>
        <a:p>
          <a:endParaRPr lang="ru-RU"/>
        </a:p>
      </dgm:t>
    </dgm:pt>
    <dgm:pt modelId="{502E5D5C-9E85-4402-99F1-5020EB6AF4D4}" type="pres">
      <dgm:prSet presAssocID="{EC687B5B-AABF-45B5-AD1E-A43BD9B2DBC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2C9D7A-0078-46B3-AF5C-E35F0032265A}" type="pres">
      <dgm:prSet presAssocID="{A57B0D98-FFB2-4756-A22E-9DA50F6C90C0}" presName="linNode" presStyleCnt="0"/>
      <dgm:spPr/>
    </dgm:pt>
    <dgm:pt modelId="{6B4F08B7-04CA-4BCB-AB8C-3F038B27BE77}" type="pres">
      <dgm:prSet presAssocID="{A57B0D98-FFB2-4756-A22E-9DA50F6C90C0}" presName="parentText" presStyleLbl="node1" presStyleIdx="0" presStyleCnt="1" custScaleX="209356" custLinFactNeighborX="-255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6644BEC-485C-4D67-A67B-2A876D400D14}" srcId="{EC687B5B-AABF-45B5-AD1E-A43BD9B2DBCB}" destId="{A57B0D98-FFB2-4756-A22E-9DA50F6C90C0}" srcOrd="0" destOrd="0" parTransId="{7955FD7C-D938-4AF5-9B89-368E64B9CE02}" sibTransId="{D28D68B3-63CD-44F0-9DBD-BFDD0AD15630}"/>
    <dgm:cxn modelId="{0717348E-2EFC-4C9B-9ED7-BFAC7AB2335C}" type="presOf" srcId="{A57B0D98-FFB2-4756-A22E-9DA50F6C90C0}" destId="{6B4F08B7-04CA-4BCB-AB8C-3F038B27BE77}" srcOrd="0" destOrd="0" presId="urn:microsoft.com/office/officeart/2005/8/layout/vList5"/>
    <dgm:cxn modelId="{5CE0604A-95B8-46E3-A420-E97B0FD54E56}" type="presOf" srcId="{EC687B5B-AABF-45B5-AD1E-A43BD9B2DBCB}" destId="{502E5D5C-9E85-4402-99F1-5020EB6AF4D4}" srcOrd="0" destOrd="0" presId="urn:microsoft.com/office/officeart/2005/8/layout/vList5"/>
    <dgm:cxn modelId="{F19EE6DE-584F-4981-97B0-9FB3BE7B0711}" type="presParOf" srcId="{502E5D5C-9E85-4402-99F1-5020EB6AF4D4}" destId="{682C9D7A-0078-46B3-AF5C-E35F0032265A}" srcOrd="0" destOrd="0" presId="urn:microsoft.com/office/officeart/2005/8/layout/vList5"/>
    <dgm:cxn modelId="{FEF7186E-5093-4074-B45B-EE601187F248}" type="presParOf" srcId="{682C9D7A-0078-46B3-AF5C-E35F0032265A}" destId="{6B4F08B7-04CA-4BCB-AB8C-3F038B27BE77}" srcOrd="0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EC8A8-55B4-45C1-B803-280CB02B9043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E5CF-605A-445B-98E3-8F85E4293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EC8A8-55B4-45C1-B803-280CB02B9043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E5CF-605A-445B-98E3-8F85E4293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EC8A8-55B4-45C1-B803-280CB02B9043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E5CF-605A-445B-98E3-8F85E4293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EC8A8-55B4-45C1-B803-280CB02B9043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E5CF-605A-445B-98E3-8F85E4293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EC8A8-55B4-45C1-B803-280CB02B9043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E5CF-605A-445B-98E3-8F85E4293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EC8A8-55B4-45C1-B803-280CB02B9043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E5CF-605A-445B-98E3-8F85E4293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EC8A8-55B4-45C1-B803-280CB02B9043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E5CF-605A-445B-98E3-8F85E4293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EC8A8-55B4-45C1-B803-280CB02B9043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E5CF-605A-445B-98E3-8F85E4293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EC8A8-55B4-45C1-B803-280CB02B9043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E5CF-605A-445B-98E3-8F85E4293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EC8A8-55B4-45C1-B803-280CB02B9043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E5CF-605A-445B-98E3-8F85E4293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EC8A8-55B4-45C1-B803-280CB02B9043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6E5CF-605A-445B-98E3-8F85E4293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EC8A8-55B4-45C1-B803-280CB02B9043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6E5CF-605A-445B-98E3-8F85E4293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enewable-energy-technologies-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596" y="0"/>
            <a:ext cx="8339328" cy="6858000"/>
          </a:xfrm>
          <a:prstGeom prst="rect">
            <a:avLst/>
          </a:prstGeom>
        </p:spPr>
      </p:pic>
      <p:graphicFrame>
        <p:nvGraphicFramePr>
          <p:cNvPr id="5" name="Схема 4"/>
          <p:cNvGraphicFramePr/>
          <p:nvPr/>
        </p:nvGraphicFramePr>
        <p:xfrm>
          <a:off x="685800" y="928670"/>
          <a:ext cx="7772400" cy="32861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4572008"/>
            <a:ext cx="4000528" cy="1066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 воспитатель </a:t>
            </a:r>
          </a:p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ЧДОУ Детский сад №99 ОАО «РЖД»</a:t>
            </a:r>
          </a:p>
          <a:p>
            <a:r>
              <a:rPr lang="ru-RU" sz="24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Старовойт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Г.В.</a:t>
            </a:r>
            <a:endParaRPr lang="ru-RU" sz="24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enewable-energy-technologies-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0"/>
            <a:ext cx="8786874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596" y="428604"/>
            <a:ext cx="82868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« Нефтяная речка»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Дать представление о том,  что маслянистое вещество, приносит серьёзную опасность живой природе.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Контейнер с выходящей из  него резиновой трубочкой, прищепка, вода, подсолнечное масло, банка.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Ход: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Взять контейнер, сделать в нём отверстие, закрепить её пластилином. Свободный конец трубочки плотно зажать прищепкой. Налить в него воды. В воду налить подсолнечное масло (нефть такое же маслянистое вещество.) Убрать прищепку, слить половину воды в банку. В банку сливается не смешанная с маслом вода. Можно увидеть как на поверхности воды образовалась масляная плёнка.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Разлив масла образует плёнку, как нефть, которая представляет собой серьёзную опасность для живой природы.</a:t>
            </a:r>
          </a:p>
          <a:p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/>
          </a:p>
          <a:p>
            <a:endParaRPr lang="ru-RU" sz="1400" dirty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576952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I:\DCIM\100PHOTO\SAM_291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1" y="3429000"/>
            <a:ext cx="4000527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I:\DCIM\100PHOTO\SAM_2916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57752" y="3429000"/>
            <a:ext cx="400052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enewable-energy-technologies-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5688" y="0"/>
            <a:ext cx="885831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357166"/>
            <a:ext cx="792961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« Птицы и нефть»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Попробуем узнать какой вред наносит птицам  разлитая на поверхности воды нефть.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Птичьи перья, Растительное масло, ёмкость.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Ход: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Взять птичье перо, подбросить его вверх, дуть на него. Оно плавно полетит. Обмакнуть перо в растительное масло (нефть такая же маслянистая). Подбросить перо вверх, оно камнем падает вниз.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Перья птиц слипаются и теряют способность «отталкивать» воздух, а значит птица не может взлететь и становится лёгкой добычей хищников.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189026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0"/>
            <a:ext cx="5309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I:\DCIM\100PHOTO\SAM_291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3071810"/>
            <a:ext cx="371477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I:\DCIM\100PHOTO\SAM_2927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2066" y="3071810"/>
            <a:ext cx="3695693" cy="2928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enewable-energy-technologies-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0"/>
            <a:ext cx="8715436" cy="6858000"/>
          </a:xfrm>
          <a:prstGeom prst="rect">
            <a:avLst/>
          </a:prstGeom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0"/>
            <a:ext cx="227498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42852"/>
            <a:ext cx="7358114" cy="2500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«Свалка и дождь»</a:t>
            </a:r>
          </a:p>
          <a:p>
            <a:r>
              <a:rPr lang="ru-RU" sz="1400" b="1" dirty="0"/>
              <a:t>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Узнаем, что происходит, когда человек делает мусорные свалки.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Контейнер, песок, губки, пипетка, чернила, лейка, вода, шприц.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Ход: 1.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Взять контейнер, насыпать песок. Уложить на него губки, Один край контейнера поставить на подставку.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пипетку набрать чернила и капнуть на губки.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Полить губки из лейки водой.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Взять шприц и откачать воду из песка. Вода – грязная.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Вода грязная, значит тоже самое происходит, когда на мусорную свалку льёт дождь. Свалка – вред для природы!</a:t>
            </a:r>
          </a:p>
          <a:p>
            <a:endParaRPr lang="ru-RU" sz="1400" dirty="0"/>
          </a:p>
        </p:txBody>
      </p:sp>
      <p:pic>
        <p:nvPicPr>
          <p:cNvPr id="6" name="Рисунок 5" descr="I:\DCIM\100PHOTO\SAM_290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3429000"/>
            <a:ext cx="3714776" cy="2747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I:\DCIM\100PHOTO\SAM_2906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2357430"/>
            <a:ext cx="3429024" cy="2190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I:\DCIM\100PHOTO\SAM_2907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6314" y="4572008"/>
            <a:ext cx="3429024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enewable-energy-technologies-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885831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57422" y="142852"/>
            <a:ext cx="485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нам могут помочь источники энергии.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785794"/>
            <a:ext cx="842968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«Водяная мельница»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Дать представление о том,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 вода может приводить в движение другие предметы.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Игрушечная водяная мельница, таз, кувшин с водой, тряпка, фартуки по количеству детей.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Процесс: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Может ли вода заставить работать другие предметы? Показать детям водяную мельницу. Как заставить мельницу работать? Дети надевают фартуки и закатывают рукава; берут кувшин с водой и льют воду на лопасти мельницы. Мельница движется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 Если маленькой струйкой лить воду мельница работает медленно, а если большой струёй, то мельница работает быстрее. Вода приводит её в движение.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Вода может заставить работать</a:t>
            </a:r>
            <a:r>
              <a:rPr lang="ru-RU" sz="1400" dirty="0" smtClean="0"/>
              <a:t> мельницу. Значит её можно использовать как источник энергии.</a:t>
            </a:r>
            <a:endParaRPr lang="ru-RU" sz="1400" dirty="0"/>
          </a:p>
          <a:p>
            <a:r>
              <a:rPr lang="ru-RU" sz="1400" dirty="0" smtClean="0"/>
              <a:t>                    </a:t>
            </a:r>
            <a:endParaRPr lang="ru-RU" sz="1400" dirty="0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0"/>
            <a:ext cx="58913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I:\DCIM\100PHOTO\SAM_288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1" y="3357562"/>
            <a:ext cx="4071965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I:\DCIM\100PHOTO\SAM_2883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6" y="3429000"/>
            <a:ext cx="3857653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enewable-energy-technologies-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0"/>
            <a:ext cx="871543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285728"/>
            <a:ext cx="8001056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     </a:t>
            </a:r>
            <a:r>
              <a:rPr lang="ru-RU" dirty="0" smtClean="0">
                <a:solidFill>
                  <a:srgbClr val="FF0000"/>
                </a:solidFill>
              </a:rPr>
              <a:t>«Управляем солнцем»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Узнать, как батарея работает и что делает.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Настольная лампа, игрушки, калькулятор на солнечных батарейках.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Процесс: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Сесть за стол и наглядно посмотреть, как же батарея работает и что делает. Попробуем «управлять солнцем», держа в руках лампу. Игрушки начинают двигаться, на калькуляторе появились цифры.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 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Настольная лампа, игрушки, калькулятор на солнечных батарейках.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Процесс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Сесть за стол и наглядно посмотреть, как же батарея работает и что делает. Попробуем «управлять солнцем», держа в руках лампу. Игрушки начинают двигаться, на калькуляторе появились цифры. Предложить детям нарисовать схематический процесс выбивания фотонами -светиками электронов из солнечной батареи.  Каждый нарисует как понял и как представляет.</a:t>
            </a:r>
          </a:p>
          <a:p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/>
          </a:p>
          <a:p>
            <a:endParaRPr lang="ru-RU" sz="1400" dirty="0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0"/>
            <a:ext cx="68480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I:\DCIM\100PHOTO\SAM_287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1" y="3571877"/>
            <a:ext cx="4143403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I:\DCIM\100PHOTO\SAM_2876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3571876"/>
            <a:ext cx="4071966" cy="3000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enewable-energy-technologies-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2844" y="0"/>
            <a:ext cx="885831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500042"/>
            <a:ext cx="707236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Фиксирование результатов работы и обобщение полученного опыта.</a:t>
            </a:r>
          </a:p>
          <a:p>
            <a:endParaRPr lang="ru-RU" dirty="0"/>
          </a:p>
          <a:p>
            <a:endParaRPr lang="ru-RU" dirty="0" smtClean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Ведение дневника наблюдений в процессе всей работы.</a:t>
            </a:r>
          </a:p>
          <a:p>
            <a:pPr>
              <a:buFontTx/>
              <a:buChar char="-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Проект «Знаки по охране природы». Презентация каждым ребёнком экологических знаков, выполненных совместно с родителями и оформление выставки, а затем альбома этих знаков.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enewable-energy-technologies-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2844" y="0"/>
            <a:ext cx="885831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571480"/>
            <a:ext cx="6858048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Итоги работы:</a:t>
            </a:r>
          </a:p>
          <a:p>
            <a:endParaRPr lang="ru-RU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Проведённые эксперименты и опыты способствовали развитию реальных представлений о различных сторонах взаимоотношений природы и человека.;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Экспериментирование способствовало познавательной активности каждого ребёнка;</a:t>
            </a:r>
          </a:p>
          <a:p>
            <a:pPr>
              <a:buFontTx/>
              <a:buChar char="-"/>
            </a:pP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Совместная деятельность родителей и детей по созданию экологических знаков обобщила полученный опыт по охране природы.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enewable-energy-technologies-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0"/>
            <a:ext cx="8786874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Экспериментирование.</a:t>
            </a:r>
            <a:br>
              <a:rPr lang="ru-RU" sz="53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Экспериментирование – особый способ освоения действительности, направленный на создание условий, в которых предметы наиболее ярко обнаруживают свою сущность, скрытую в обычных ситуациях</a:t>
            </a:r>
            <a:endParaRPr lang="ru-RU" sz="2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enewable-energy-technologies-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2844" y="0"/>
            <a:ext cx="8858312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Роль экспериментирования в образовательном процессе.</a:t>
            </a:r>
            <a:br>
              <a:rPr lang="ru-RU" sz="49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Даёт и развивает реальные представления о различных сторонах изучаемого объекта.</a:t>
            </a:r>
            <a:b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Обогащает память ребёнка, активизирует мыслительные процессы.</a:t>
            </a:r>
            <a:b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Стимулирует развитие речи.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enewable-energy-technologies-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2844" y="0"/>
            <a:ext cx="8858312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</a:t>
            </a:r>
            <a:r>
              <a:rPr lang="ru-RU" sz="49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Охрана природы.</a:t>
            </a:r>
            <a:br>
              <a:rPr lang="ru-RU" sz="49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Природа даёт нам всё, что необходимо для жизни. Мы любуемся её красотой, дышим её воздухом, утоляем жажду её водой. Мы нуждаемся в ней.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Возникает вопрос, бесконечны ли запасы природы и, как их сохранить и приумножить?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Это послужило поводом для углублённого изучения темы «Как сохранить природу?»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enewable-energy-technologies-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2844" y="0"/>
            <a:ext cx="885831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00166" y="285728"/>
            <a:ext cx="641683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Система работы по теме: «Как охранять природу» .</a:t>
            </a:r>
          </a:p>
          <a:p>
            <a:endParaRPr lang="ru-RU" dirty="0"/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Развитие познавательной активности и бережного отношения ребёнка к природе.</a:t>
            </a:r>
          </a:p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Закреплять представления детей о значении природы в жизни человека;</a:t>
            </a:r>
          </a:p>
          <a:p>
            <a:pPr>
              <a:buFontTx/>
              <a:buChar char="-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представление детей о воздействии человека на природу в ходе хозяйственной деятельности;</a:t>
            </a:r>
          </a:p>
          <a:p>
            <a:pPr>
              <a:buFontTx/>
              <a:buChar char="-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умение выделять пагубное и благотворное влияние человека на природу;</a:t>
            </a:r>
          </a:p>
          <a:p>
            <a:pPr>
              <a:buFontTx/>
              <a:buChar char="-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Побуждать делать выводы и предложения о том, какие меры должны предпринимать люди, чтобы сохранить и восстановить природные ресурсы;</a:t>
            </a:r>
          </a:p>
          <a:p>
            <a:pPr>
              <a:buFontTx/>
              <a:buChar char="-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Воспитывать чувство сострадания и ответственности к объектам живой и неживой природы.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enewable-energy-technologies-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2844" y="0"/>
            <a:ext cx="8858312" cy="6858000"/>
          </a:xfrm>
        </p:spPr>
      </p:pic>
      <p:sp>
        <p:nvSpPr>
          <p:cNvPr id="5" name="TextBox 4"/>
          <p:cNvSpPr txBox="1"/>
          <p:nvPr/>
        </p:nvSpPr>
        <p:spPr>
          <a:xfrm>
            <a:off x="1571604" y="571480"/>
            <a:ext cx="550072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Этапы работы.</a:t>
            </a:r>
          </a:p>
          <a:p>
            <a:endParaRPr lang="ru-RU" sz="4400" dirty="0" smtClean="0"/>
          </a:p>
          <a:p>
            <a:pPr algn="ctr"/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Опытно-исследовательская деятельность.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Показ и описание опытов в детском саду по теме: «Охрана природы».)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Renewable-energy-technologies-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71472" y="0"/>
            <a:ext cx="8858312" cy="664371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785794"/>
            <a:ext cx="7758138" cy="1143008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«Огонь в банке»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Что может быть общего у растения и огня? Давай узнаем.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Оборудование: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Трёхлитровая банка, длинные спички, растение во дворе.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Процесс: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Выйти во двор, отыскать в укромном месте какое-нибудь растение, например цветок. Аккуратно накрыть его банкой, как колпаком и можно уйти по своим делам.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вечеру взять с собой спички и отправиться к месту экспериментирования. Зажечь спичку и снять банку с цветка. Держать всё это от лица и одежды, поднести зажженную спичку к горлышку банки. Ты увидишь, как язычок плам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ни, вяло пляшущий на спичке. Вдруг станет большим и сильным огнём!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Научное объяснение: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Этот опыт наглядно доказывает, что растения производят кислород. Банка, которой был накрыт цветок, служила газообразной камерой и не давала кислороду улетучиться. Солнечный день прошел и в банке образовалось приличное количество газа. Чтобы происходил процесс горения, необходимо наличие кислорода. Концентрация этого газа в банке выше, чем вне её. Именно поэтому поднесённая спичка с языком пламени вспыхивает весело и ярко, ведь ей дали огромную дозу подпитки в виде свежего газа – кислорода.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:\МАМА\мама фото\SAM_283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00100" y="4572008"/>
            <a:ext cx="3429025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357290" y="0"/>
            <a:ext cx="6000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Определение уровня понимания детьми роли природы в жизни   человека.</a:t>
            </a:r>
          </a:p>
          <a:p>
            <a:pPr algn="ctr"/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D:\МАМА\мама фото\SAM_284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14942" y="4572008"/>
            <a:ext cx="3297219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enewable-energy-technologies-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885831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857232"/>
            <a:ext cx="6786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71472" y="0"/>
            <a:ext cx="7929618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Пламя загрязняет воздух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Убедимся, что пламя загрязняет воздух. Проведём исследование и рассмотрим, влияет ли дым от горящих свалок на 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            загрязнения воздуха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Оборудование: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Свеча, фарфоровое блюдце или чашка.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Процесс: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Зажечь свечу. Горит пламя. Может ли оно загрязнять воздух? Подержать над пламенем свечи (на расстоянии 1-2 см) стекло  или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фарфоровую чашку, одним словом, предмет из материала, который не расплавится, не загорится и не нагреется быстро. Через некоторое время  будет видно, что этот предмет снизу почернел – покрылся слоем копоти.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baseline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1400" baseline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Когда горит пламя, в  воздух выделяются  загрязняющие </a:t>
            </a:r>
            <a:r>
              <a:rPr lang="ru-RU" sz="1200" baseline="0" dirty="0" smtClean="0">
                <a:latin typeface="Times New Roman" pitchFamily="18" charset="0"/>
                <a:cs typeface="Times New Roman" pitchFamily="18" charset="0"/>
              </a:rPr>
              <a:t>вещества, хотя мы этого не видим.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I:\DCIM\100PHOTO\SAM_283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1" y="3000372"/>
            <a:ext cx="4214841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I:\DCIM\100PHOTO\SAM_2832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3000372"/>
            <a:ext cx="385765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enewable-energy-technologies-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5688" y="0"/>
            <a:ext cx="8858312" cy="6715148"/>
          </a:xfrm>
          <a:prstGeom prst="rect">
            <a:avLst/>
          </a:prstGeom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642910" y="214291"/>
            <a:ext cx="7929618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растения выделяют кислород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Узнать, выделяют ли кислород водяные растения?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Оборудование: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Банка, лоток, веточка растения.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Процесс: 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Налить воду в банку и в лоток. В банку поместить веточку растения.  Горловину банки  закрыть листом картона. Придерживая  картон рукой, опустить банку в лоток. Осторожно вытащить картон и поставить  лоток в тёплое место. Таким образом, мы создали модель водоёма с водяными растениями. Через некоторое время на листьях появятся пузырьки кислорода, которые появятся на листьях и будут подниматься вверх.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Все растения выделяют кислород, необходимый для всего живого,</a:t>
            </a:r>
            <a:r>
              <a:rPr kumimoji="0" lang="ru-RU" sz="1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листья водяных растений тоже выделяют кислород.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I:\DCIM\100PHOTO\SAM_287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3" y="3357562"/>
            <a:ext cx="392909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I:\DCIM\100PHOTO\SAM_2888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9190" y="3357562"/>
            <a:ext cx="400052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1019</Words>
  <Application>Microsoft Office PowerPoint</Application>
  <PresentationFormat>Экран (4:3)</PresentationFormat>
  <Paragraphs>93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       Экспериментирование.    Экспериментирование – особый способ освоения действительности, направленный на создание условий, в которых предметы наиболее ярко обнаруживают свою сущность, скрытую в обычных ситуациях</vt:lpstr>
      <vt:lpstr>             Роль экспериментирования в образовательном процессе.   - Даёт и развивает реальные представления о различных сторонах изучаемого объекта.  - Обогащает память ребёнка, активизирует мыслительные процессы. - Стимулирует развитие речи.      </vt:lpstr>
      <vt:lpstr>                      Охрана природы.     Природа даёт нам всё, что необходимо для жизни. Мы любуемся её красотой, дышим её воздухом, утоляем жажду её водой. Мы нуждаемся в ней.     Возникает вопрос, бесконечны ли запасы природы и, как их сохранить и приумножить?     Это послужило поводом для углублённого изучения темы «Как сохранить природу?»</vt:lpstr>
      <vt:lpstr>Слайд 5</vt:lpstr>
      <vt:lpstr>Слайд 6</vt:lpstr>
      <vt:lpstr>                                                                                                                                 «Огонь в банке» Цель: Что может быть общего у растения и огня? Давай узнаем. Оборудование: Трёхлитровая банка, длинные спички, растение во дворе. Процесс: Выйти во двор, отыскать в укромном месте какое-нибудь растение, например цветок. Аккуратно накрыть его банкой, как колпаком и можно уйти по своим делам.  К вечеру взять с собой спички и отправиться к месту экспериментирования. Зажечь спичку и снять банку с цветка. Держать всё это от лица и одежды, поднести зажженную спичку к горлышку банки. Ты увидишь, как язычок пламени, вяло пляшущий на спичке. Вдруг станет большим и сильным огнём! Научное объяснение: Этот опыт наглядно доказывает, что растения производят кислород. Банка, которой был накрыт цветок, служила газообразной камерой и не давала кислороду улетучиться. Солнечный день прошел и в банке образовалось приличное количество газа. Чтобы происходил процесс горения, необходимо наличие кислорода. Концентрация этого газа в банке выше, чем вне её. Именно поэтому поднесённая спичка с языком пламени вспыхивает весело и ярко, ведь ей дали огромную дозу подпитки в виде свежего газа – кислорода.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27</cp:revision>
  <dcterms:created xsi:type="dcterms:W3CDTF">2017-09-03T21:38:43Z</dcterms:created>
  <dcterms:modified xsi:type="dcterms:W3CDTF">2017-09-08T18:24:37Z</dcterms:modified>
</cp:coreProperties>
</file>