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EA0BF0-4D10-4FD3-948E-0E8F4B6C0914}" type="doc">
      <dgm:prSet loTypeId="urn:microsoft.com/office/officeart/2005/8/layout/process4" loCatId="list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F69BFB0C-FF1A-4BD6-9398-1B4D7876ACB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i="1" dirty="0" smtClean="0">
              <a:solidFill>
                <a:srgbClr val="C00000"/>
              </a:solidFill>
            </a:rPr>
            <a:t>К концу второго года ребенок может</a:t>
          </a:r>
          <a:endParaRPr lang="ru-RU" sz="2000" dirty="0" smtClean="0">
            <a:solidFill>
              <a:srgbClr val="C00000"/>
            </a:solidFill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0F666246-0791-4C5E-9DD7-25698F479457}" type="parTrans" cxnId="{A72444CA-B0DC-4E9A-95A2-778CD812B385}">
      <dgm:prSet/>
      <dgm:spPr/>
      <dgm:t>
        <a:bodyPr/>
        <a:lstStyle/>
        <a:p>
          <a:endParaRPr lang="ru-RU"/>
        </a:p>
      </dgm:t>
    </dgm:pt>
    <dgm:pt modelId="{0879571D-9BE2-488F-863E-8FAB38ACEC5D}" type="sibTrans" cxnId="{A72444CA-B0DC-4E9A-95A2-778CD812B385}">
      <dgm:prSet/>
      <dgm:spPr/>
      <dgm:t>
        <a:bodyPr/>
        <a:lstStyle/>
        <a:p>
          <a:endParaRPr lang="ru-RU"/>
        </a:p>
      </dgm:t>
    </dgm:pt>
    <dgm:pt modelId="{8C76A508-D550-4174-822A-2BEB7EF4BB7C}">
      <dgm:prSet phldrT="[Текст]" phldr="1"/>
      <dgm:spPr/>
      <dgm:t>
        <a:bodyPr/>
        <a:lstStyle/>
        <a:p>
          <a:endParaRPr lang="ru-RU" dirty="0"/>
        </a:p>
      </dgm:t>
    </dgm:pt>
    <dgm:pt modelId="{2ACC6527-B537-4929-BEC0-3DC8174D0450}" type="parTrans" cxnId="{22FC979E-0CD6-4738-AD0F-E8D5C7BD7BD2}">
      <dgm:prSet/>
      <dgm:spPr/>
      <dgm:t>
        <a:bodyPr/>
        <a:lstStyle/>
        <a:p>
          <a:endParaRPr lang="ru-RU"/>
        </a:p>
      </dgm:t>
    </dgm:pt>
    <dgm:pt modelId="{D175908B-9C8D-4C51-84C0-2236D97A3368}" type="sibTrans" cxnId="{22FC979E-0CD6-4738-AD0F-E8D5C7BD7BD2}">
      <dgm:prSet/>
      <dgm:spPr/>
      <dgm:t>
        <a:bodyPr/>
        <a:lstStyle/>
        <a:p>
          <a:endParaRPr lang="ru-RU"/>
        </a:p>
      </dgm:t>
    </dgm:pt>
    <dgm:pt modelId="{5BCFF6AD-4854-483F-B8FB-8D931BB109FF}">
      <dgm:prSet phldrT="[Текст]" phldr="1"/>
      <dgm:spPr/>
      <dgm:t>
        <a:bodyPr/>
        <a:lstStyle/>
        <a:p>
          <a:endParaRPr lang="ru-RU" dirty="0"/>
        </a:p>
      </dgm:t>
    </dgm:pt>
    <dgm:pt modelId="{2078B25D-61E3-4DED-BE87-20BE7E4FD6CA}" type="parTrans" cxnId="{3AB224CF-37B2-44EF-A97D-48D4EC160491}">
      <dgm:prSet/>
      <dgm:spPr/>
      <dgm:t>
        <a:bodyPr/>
        <a:lstStyle/>
        <a:p>
          <a:endParaRPr lang="ru-RU"/>
        </a:p>
      </dgm:t>
    </dgm:pt>
    <dgm:pt modelId="{DBA27B8E-634C-4FF3-998E-D75BCAB0D58F}" type="sibTrans" cxnId="{3AB224CF-37B2-44EF-A97D-48D4EC160491}">
      <dgm:prSet/>
      <dgm:spPr/>
      <dgm:t>
        <a:bodyPr/>
        <a:lstStyle/>
        <a:p>
          <a:endParaRPr lang="ru-RU"/>
        </a:p>
      </dgm:t>
    </dgm:pt>
    <dgm:pt modelId="{6E7C8CDE-123E-4AB6-98E7-750DCED72EAC}">
      <dgm:prSet phldrT="[Текст]" custT="1"/>
      <dgm:spPr/>
      <dgm:t>
        <a:bodyPr/>
        <a:lstStyle/>
        <a:p>
          <a:r>
            <a:rPr lang="ru-RU" sz="1000" dirty="0" smtClean="0"/>
            <a:t> </a:t>
          </a:r>
          <a:r>
            <a:rPr lang="ru-RU" sz="1800" dirty="0" smtClean="0">
              <a:solidFill>
                <a:schemeClr val="tx1"/>
              </a:solidFill>
            </a:rPr>
            <a:t>подниматься и спускаться по наклонной доске, приподнятой на 10-15 см от пола</a:t>
          </a:r>
          <a:endParaRPr lang="ru-RU" sz="1800" dirty="0">
            <a:solidFill>
              <a:schemeClr val="tx1"/>
            </a:solidFill>
          </a:endParaRPr>
        </a:p>
      </dgm:t>
    </dgm:pt>
    <dgm:pt modelId="{B09FC569-54E2-4A0E-85F6-9F601943D24B}" type="parTrans" cxnId="{7660A056-A51B-49BF-AF74-A2F369A06AE6}">
      <dgm:prSet/>
      <dgm:spPr/>
      <dgm:t>
        <a:bodyPr/>
        <a:lstStyle/>
        <a:p>
          <a:endParaRPr lang="ru-RU"/>
        </a:p>
      </dgm:t>
    </dgm:pt>
    <dgm:pt modelId="{7ED07AE1-4158-41D8-9158-998CE865967D}" type="sibTrans" cxnId="{7660A056-A51B-49BF-AF74-A2F369A06AE6}">
      <dgm:prSet/>
      <dgm:spPr/>
      <dgm:t>
        <a:bodyPr/>
        <a:lstStyle/>
        <a:p>
          <a:endParaRPr lang="ru-RU"/>
        </a:p>
      </dgm:t>
    </dgm:pt>
    <dgm:pt modelId="{A10EAACE-900F-4C2D-B4D1-86E63BCC13F1}">
      <dgm:prSet phldrT="[Текст]" phldr="1"/>
      <dgm:spPr/>
      <dgm:t>
        <a:bodyPr/>
        <a:lstStyle/>
        <a:p>
          <a:endParaRPr lang="ru-RU"/>
        </a:p>
      </dgm:t>
    </dgm:pt>
    <dgm:pt modelId="{BE5FE25C-0EC2-480F-B8D4-3BD76F990302}" type="parTrans" cxnId="{C76F1818-10CB-40A5-ACCC-B18C30B4A241}">
      <dgm:prSet/>
      <dgm:spPr/>
      <dgm:t>
        <a:bodyPr/>
        <a:lstStyle/>
        <a:p>
          <a:endParaRPr lang="ru-RU"/>
        </a:p>
      </dgm:t>
    </dgm:pt>
    <dgm:pt modelId="{23ED8B1E-F931-410C-BA1A-979496B25912}" type="sibTrans" cxnId="{C76F1818-10CB-40A5-ACCC-B18C30B4A241}">
      <dgm:prSet/>
      <dgm:spPr/>
      <dgm:t>
        <a:bodyPr/>
        <a:lstStyle/>
        <a:p>
          <a:endParaRPr lang="ru-RU"/>
        </a:p>
      </dgm:t>
    </dgm:pt>
    <dgm:pt modelId="{153A9F68-0632-4E2B-81B2-D3244E095D3D}">
      <dgm:prSet phldrT="[Текст]" phldr="1"/>
      <dgm:spPr/>
      <dgm:t>
        <a:bodyPr/>
        <a:lstStyle/>
        <a:p>
          <a:endParaRPr lang="ru-RU"/>
        </a:p>
      </dgm:t>
    </dgm:pt>
    <dgm:pt modelId="{391EB4B5-96F6-4C64-AE6D-DB08D96FA83B}" type="parTrans" cxnId="{61185DB5-F18B-4578-8331-CEC73D45FF13}">
      <dgm:prSet/>
      <dgm:spPr/>
      <dgm:t>
        <a:bodyPr/>
        <a:lstStyle/>
        <a:p>
          <a:endParaRPr lang="ru-RU"/>
        </a:p>
      </dgm:t>
    </dgm:pt>
    <dgm:pt modelId="{FAA76A8C-F981-415E-92F4-1791F024143F}" type="sibTrans" cxnId="{61185DB5-F18B-4578-8331-CEC73D45FF13}">
      <dgm:prSet/>
      <dgm:spPr/>
      <dgm:t>
        <a:bodyPr/>
        <a:lstStyle/>
        <a:p>
          <a:endParaRPr lang="ru-RU"/>
        </a:p>
      </dgm:t>
    </dgm:pt>
    <dgm:pt modelId="{D9661420-FBB4-444D-B078-6EAB9BEE3A7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подниматься на невысокие горки, спускаться с них</a:t>
          </a:r>
          <a:endParaRPr lang="ru-RU" sz="1800" dirty="0">
            <a:solidFill>
              <a:schemeClr val="tx1"/>
            </a:solidFill>
          </a:endParaRPr>
        </a:p>
      </dgm:t>
    </dgm:pt>
    <dgm:pt modelId="{19B8516E-B8F7-4A01-921D-1B20D6B8B3F0}" type="parTrans" cxnId="{6DDC29D4-DEAA-4EAC-86C1-56257CAD082A}">
      <dgm:prSet/>
      <dgm:spPr/>
      <dgm:t>
        <a:bodyPr/>
        <a:lstStyle/>
        <a:p>
          <a:endParaRPr lang="ru-RU"/>
        </a:p>
      </dgm:t>
    </dgm:pt>
    <dgm:pt modelId="{F6D5139A-23A0-4A15-B8F1-16F26E90E046}" type="sibTrans" cxnId="{6DDC29D4-DEAA-4EAC-86C1-56257CAD082A}">
      <dgm:prSet/>
      <dgm:spPr/>
      <dgm:t>
        <a:bodyPr/>
        <a:lstStyle/>
        <a:p>
          <a:endParaRPr lang="ru-RU"/>
        </a:p>
      </dgm:t>
    </dgm:pt>
    <dgm:pt modelId="{3E4397EB-9F16-4BD5-A566-AF0BC1312622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</a:rPr>
            <a:t>подлезать под скамейку, веревку и пр.</a:t>
          </a:r>
          <a:endParaRPr lang="ru-RU" sz="1600" b="0" dirty="0">
            <a:solidFill>
              <a:schemeClr val="tx1"/>
            </a:solidFill>
          </a:endParaRPr>
        </a:p>
      </dgm:t>
    </dgm:pt>
    <dgm:pt modelId="{1B6AD59F-5B2F-499E-A793-1C77637638C9}" type="parTrans" cxnId="{FE649659-8075-477C-A5CA-1244467E6C65}">
      <dgm:prSet/>
      <dgm:spPr/>
      <dgm:t>
        <a:bodyPr/>
        <a:lstStyle/>
        <a:p>
          <a:endParaRPr lang="ru-RU"/>
        </a:p>
      </dgm:t>
    </dgm:pt>
    <dgm:pt modelId="{ED77D72E-F12C-44C2-B981-3686750E8D03}" type="sibTrans" cxnId="{FE649659-8075-477C-A5CA-1244467E6C65}">
      <dgm:prSet/>
      <dgm:spPr/>
      <dgm:t>
        <a:bodyPr/>
        <a:lstStyle/>
        <a:p>
          <a:endParaRPr lang="ru-RU"/>
        </a:p>
      </dgm:t>
    </dgm:pt>
    <dgm:pt modelId="{75D1E2CC-247F-4B04-AAEF-B953CE680992}">
      <dgm:prSet phldrT="[Текст]" custT="1"/>
      <dgm:spPr/>
      <dgm:t>
        <a:bodyPr/>
        <a:lstStyle/>
        <a:p>
          <a:r>
            <a:rPr lang="ru-RU" sz="1600" dirty="0" smtClean="0"/>
            <a:t>перелезать через перекладину</a:t>
          </a:r>
          <a:endParaRPr lang="ru-RU" sz="1600" dirty="0"/>
        </a:p>
      </dgm:t>
    </dgm:pt>
    <dgm:pt modelId="{B1F9ACB7-1DC1-4302-A008-F3A8457B9EA9}" type="parTrans" cxnId="{EC64B1DC-C196-4A8C-9DD8-6C96B0CF6B9B}">
      <dgm:prSet/>
      <dgm:spPr/>
      <dgm:t>
        <a:bodyPr/>
        <a:lstStyle/>
        <a:p>
          <a:endParaRPr lang="ru-RU"/>
        </a:p>
      </dgm:t>
    </dgm:pt>
    <dgm:pt modelId="{DEFCD01C-73B2-4562-90EC-87685D6E5C0C}" type="sibTrans" cxnId="{EC64B1DC-C196-4A8C-9DD8-6C96B0CF6B9B}">
      <dgm:prSet/>
      <dgm:spPr/>
      <dgm:t>
        <a:bodyPr/>
        <a:lstStyle/>
        <a:p>
          <a:endParaRPr lang="ru-RU"/>
        </a:p>
      </dgm:t>
    </dgm:pt>
    <dgm:pt modelId="{5083BAC5-BD50-4B88-9D05-64F376B4B954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chemeClr val="tx1"/>
              </a:solidFill>
            </a:rPr>
            <a:t>пройти по дорожке, нарисованной на полу, или по доске шириной 20-25 см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83E6A2E2-4178-4F74-9A01-FD092562B23F}" type="parTrans" cxnId="{12CDFD1A-CC6C-465E-986F-9CF6D1F86357}">
      <dgm:prSet/>
      <dgm:spPr/>
      <dgm:t>
        <a:bodyPr/>
        <a:lstStyle/>
        <a:p>
          <a:endParaRPr lang="ru-RU"/>
        </a:p>
      </dgm:t>
    </dgm:pt>
    <dgm:pt modelId="{BFB4C5BF-05FE-4BDA-9D20-2AA54ED4844F}" type="sibTrans" cxnId="{12CDFD1A-CC6C-465E-986F-9CF6D1F86357}">
      <dgm:prSet/>
      <dgm:spPr/>
      <dgm:t>
        <a:bodyPr/>
        <a:lstStyle/>
        <a:p>
          <a:endParaRPr lang="ru-RU"/>
        </a:p>
      </dgm:t>
    </dgm:pt>
    <dgm:pt modelId="{87DE6147-0578-4BA6-B984-9D1A2BA41B47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перешагивать чередующимся шагом через препятствие, положенное на пол (веревку, палку), или приподнятое на 5-10 см</a:t>
          </a:r>
          <a:endParaRPr lang="ru-RU" sz="1800" dirty="0">
            <a:solidFill>
              <a:schemeClr val="tx1"/>
            </a:solidFill>
          </a:endParaRPr>
        </a:p>
      </dgm:t>
    </dgm:pt>
    <dgm:pt modelId="{12CC8F7C-3773-4042-A7C0-8841966D9855}" type="parTrans" cxnId="{68693283-0145-4664-B056-46740A92ADEC}">
      <dgm:prSet/>
      <dgm:spPr/>
      <dgm:t>
        <a:bodyPr/>
        <a:lstStyle/>
        <a:p>
          <a:endParaRPr lang="ru-RU"/>
        </a:p>
      </dgm:t>
    </dgm:pt>
    <dgm:pt modelId="{A896F43D-79E6-4402-B175-47A51C41EDC0}" type="sibTrans" cxnId="{68693283-0145-4664-B056-46740A92ADEC}">
      <dgm:prSet/>
      <dgm:spPr/>
      <dgm:t>
        <a:bodyPr/>
        <a:lstStyle/>
        <a:p>
          <a:endParaRPr lang="ru-RU"/>
        </a:p>
      </dgm:t>
    </dgm:pt>
    <dgm:pt modelId="{B0C4E7C9-A2FF-4560-91A1-056126750268}" type="pres">
      <dgm:prSet presAssocID="{19EA0BF0-4D10-4FD3-948E-0E8F4B6C09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D08C33-77CC-435D-873E-CCFAACB36307}" type="pres">
      <dgm:prSet presAssocID="{D9661420-FBB4-444D-B078-6EAB9BEE3A7F}" presName="boxAndChildren" presStyleCnt="0"/>
      <dgm:spPr/>
    </dgm:pt>
    <dgm:pt modelId="{7EDBC019-B8E2-475C-864E-8014991B38C6}" type="pres">
      <dgm:prSet presAssocID="{D9661420-FBB4-444D-B078-6EAB9BEE3A7F}" presName="parentTextBox" presStyleLbl="node1" presStyleIdx="0" presStyleCnt="5"/>
      <dgm:spPr/>
      <dgm:t>
        <a:bodyPr/>
        <a:lstStyle/>
        <a:p>
          <a:endParaRPr lang="ru-RU"/>
        </a:p>
      </dgm:t>
    </dgm:pt>
    <dgm:pt modelId="{87B17457-CC9A-4506-9B07-A5C32DC70DCC}" type="pres">
      <dgm:prSet presAssocID="{D9661420-FBB4-444D-B078-6EAB9BEE3A7F}" presName="entireBox" presStyleLbl="node1" presStyleIdx="0" presStyleCnt="5"/>
      <dgm:spPr/>
      <dgm:t>
        <a:bodyPr/>
        <a:lstStyle/>
        <a:p>
          <a:endParaRPr lang="ru-RU"/>
        </a:p>
      </dgm:t>
    </dgm:pt>
    <dgm:pt modelId="{B3320CFB-C787-470A-AB01-9506FD3C29F2}" type="pres">
      <dgm:prSet presAssocID="{D9661420-FBB4-444D-B078-6EAB9BEE3A7F}" presName="descendantBox" presStyleCnt="0"/>
      <dgm:spPr/>
    </dgm:pt>
    <dgm:pt modelId="{576D59A1-5F7C-4E92-8D1E-D4857FBEB5C1}" type="pres">
      <dgm:prSet presAssocID="{3E4397EB-9F16-4BD5-A566-AF0BC1312622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D6ECD4-F06A-4CD0-BD7E-2AE204AB805A}" type="pres">
      <dgm:prSet presAssocID="{75D1E2CC-247F-4B04-AAEF-B953CE680992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53779E-B616-4BD5-8D1B-A2DCEFB58B87}" type="pres">
      <dgm:prSet presAssocID="{7ED07AE1-4158-41D8-9158-998CE865967D}" presName="sp" presStyleCnt="0"/>
      <dgm:spPr/>
    </dgm:pt>
    <dgm:pt modelId="{36B863F0-D4DD-492D-A994-AAAB159E11C8}" type="pres">
      <dgm:prSet presAssocID="{6E7C8CDE-123E-4AB6-98E7-750DCED72EAC}" presName="arrowAndChildren" presStyleCnt="0"/>
      <dgm:spPr/>
    </dgm:pt>
    <dgm:pt modelId="{18385FEF-6811-4550-A21D-47867C30AEFF}" type="pres">
      <dgm:prSet presAssocID="{6E7C8CDE-123E-4AB6-98E7-750DCED72EAC}" presName="parentTextArrow" presStyleLbl="node1" presStyleIdx="0" presStyleCnt="5"/>
      <dgm:spPr/>
      <dgm:t>
        <a:bodyPr/>
        <a:lstStyle/>
        <a:p>
          <a:endParaRPr lang="ru-RU"/>
        </a:p>
      </dgm:t>
    </dgm:pt>
    <dgm:pt modelId="{B5E4089B-88AC-46E3-8AD8-F3380ED57768}" type="pres">
      <dgm:prSet presAssocID="{6E7C8CDE-123E-4AB6-98E7-750DCED72EAC}" presName="arrow" presStyleLbl="node1" presStyleIdx="1" presStyleCnt="5"/>
      <dgm:spPr/>
      <dgm:t>
        <a:bodyPr/>
        <a:lstStyle/>
        <a:p>
          <a:endParaRPr lang="ru-RU"/>
        </a:p>
      </dgm:t>
    </dgm:pt>
    <dgm:pt modelId="{1F31985B-346A-44FA-BE19-D6F8F7CED1E5}" type="pres">
      <dgm:prSet presAssocID="{6E7C8CDE-123E-4AB6-98E7-750DCED72EAC}" presName="descendantArrow" presStyleCnt="0"/>
      <dgm:spPr/>
    </dgm:pt>
    <dgm:pt modelId="{2CE8FB0D-B8AF-4A1D-8DFC-45444F5EC18A}" type="pres">
      <dgm:prSet presAssocID="{A10EAACE-900F-4C2D-B4D1-86E63BCC13F1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3C185-8A6E-4F53-B18C-50248E3EBB03}" type="pres">
      <dgm:prSet presAssocID="{153A9F68-0632-4E2B-81B2-D3244E095D3D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6B519F-2CC2-4263-A44C-F84EA8FCC444}" type="pres">
      <dgm:prSet presAssocID="{A896F43D-79E6-4402-B175-47A51C41EDC0}" presName="sp" presStyleCnt="0"/>
      <dgm:spPr/>
    </dgm:pt>
    <dgm:pt modelId="{F89CD9D2-C25D-48CB-B947-6B9F50637A09}" type="pres">
      <dgm:prSet presAssocID="{87DE6147-0578-4BA6-B984-9D1A2BA41B47}" presName="arrowAndChildren" presStyleCnt="0"/>
      <dgm:spPr/>
    </dgm:pt>
    <dgm:pt modelId="{F8B81064-FCBB-4E06-B7C8-D5F8DEA436D1}" type="pres">
      <dgm:prSet presAssocID="{87DE6147-0578-4BA6-B984-9D1A2BA41B47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031B6F3A-E920-467F-94C2-FFD830F85A20}" type="pres">
      <dgm:prSet presAssocID="{BFB4C5BF-05FE-4BDA-9D20-2AA54ED4844F}" presName="sp" presStyleCnt="0"/>
      <dgm:spPr/>
    </dgm:pt>
    <dgm:pt modelId="{69A21087-7917-42FF-A2D5-F1C13FBEF324}" type="pres">
      <dgm:prSet presAssocID="{5083BAC5-BD50-4B88-9D05-64F376B4B954}" presName="arrowAndChildren" presStyleCnt="0"/>
      <dgm:spPr/>
    </dgm:pt>
    <dgm:pt modelId="{000B7F04-903B-4473-A24C-9ECCBC9861F1}" type="pres">
      <dgm:prSet presAssocID="{5083BAC5-BD50-4B88-9D05-64F376B4B954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B5635865-BDC1-4AC5-AEA7-47053D124DDB}" type="pres">
      <dgm:prSet presAssocID="{0879571D-9BE2-488F-863E-8FAB38ACEC5D}" presName="sp" presStyleCnt="0"/>
      <dgm:spPr/>
    </dgm:pt>
    <dgm:pt modelId="{6AA9DF17-617D-4EA3-A02A-D4A07613F110}" type="pres">
      <dgm:prSet presAssocID="{F69BFB0C-FF1A-4BD6-9398-1B4D7876ACBB}" presName="arrowAndChildren" presStyleCnt="0"/>
      <dgm:spPr/>
    </dgm:pt>
    <dgm:pt modelId="{04088067-07DF-4C9E-90E9-E62324A28B64}" type="pres">
      <dgm:prSet presAssocID="{F69BFB0C-FF1A-4BD6-9398-1B4D7876ACBB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C7B54EBA-2CA9-42E1-A865-F9FCB8D258A6}" type="pres">
      <dgm:prSet presAssocID="{F69BFB0C-FF1A-4BD6-9398-1B4D7876ACBB}" presName="arrow" presStyleLbl="node1" presStyleIdx="4" presStyleCnt="5" custScaleY="67495"/>
      <dgm:spPr/>
      <dgm:t>
        <a:bodyPr/>
        <a:lstStyle/>
        <a:p>
          <a:endParaRPr lang="ru-RU"/>
        </a:p>
      </dgm:t>
    </dgm:pt>
    <dgm:pt modelId="{EC10EBDC-0547-4162-9204-9818D2197A50}" type="pres">
      <dgm:prSet presAssocID="{F69BFB0C-FF1A-4BD6-9398-1B4D7876ACBB}" presName="descendantArrow" presStyleCnt="0"/>
      <dgm:spPr/>
    </dgm:pt>
    <dgm:pt modelId="{EA40923C-B4F8-4ADF-926B-89D7D1547F64}" type="pres">
      <dgm:prSet presAssocID="{8C76A508-D550-4174-822A-2BEB7EF4BB7C}" presName="childTextArrow" presStyleLbl="fgAccFollowNode1" presStyleIdx="4" presStyleCnt="6" custFlipVert="0" custScaleY="14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BD62F-8B71-4296-8313-207DD8D7B085}" type="pres">
      <dgm:prSet presAssocID="{5BCFF6AD-4854-483F-B8FB-8D931BB109FF}" presName="childTextArrow" presStyleLbl="fgAccFollowNode1" presStyleIdx="5" presStyleCnt="6" custFlipVert="1" custScaleY="14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B53F8B-E80D-4F40-BC2A-70DCE2990206}" type="presOf" srcId="{5083BAC5-BD50-4B88-9D05-64F376B4B954}" destId="{000B7F04-903B-4473-A24C-9ECCBC9861F1}" srcOrd="0" destOrd="0" presId="urn:microsoft.com/office/officeart/2005/8/layout/process4"/>
    <dgm:cxn modelId="{FE649659-8075-477C-A5CA-1244467E6C65}" srcId="{D9661420-FBB4-444D-B078-6EAB9BEE3A7F}" destId="{3E4397EB-9F16-4BD5-A566-AF0BC1312622}" srcOrd="0" destOrd="0" parTransId="{1B6AD59F-5B2F-499E-A793-1C77637638C9}" sibTransId="{ED77D72E-F12C-44C2-B981-3686750E8D03}"/>
    <dgm:cxn modelId="{75379A20-C7F4-4C00-ADFF-6293C90A55BA}" type="presOf" srcId="{75D1E2CC-247F-4B04-AAEF-B953CE680992}" destId="{60D6ECD4-F06A-4CD0-BD7E-2AE204AB805A}" srcOrd="0" destOrd="0" presId="urn:microsoft.com/office/officeart/2005/8/layout/process4"/>
    <dgm:cxn modelId="{68B6A60B-37A7-49BA-8A7C-1A4CE8AC01DF}" type="presOf" srcId="{F69BFB0C-FF1A-4BD6-9398-1B4D7876ACBB}" destId="{04088067-07DF-4C9E-90E9-E62324A28B64}" srcOrd="0" destOrd="0" presId="urn:microsoft.com/office/officeart/2005/8/layout/process4"/>
    <dgm:cxn modelId="{F9C0DDDE-35CB-4D6D-A0A4-329BA9AB7D9D}" type="presOf" srcId="{153A9F68-0632-4E2B-81B2-D3244E095D3D}" destId="{0D33C185-8A6E-4F53-B18C-50248E3EBB03}" srcOrd="0" destOrd="0" presId="urn:microsoft.com/office/officeart/2005/8/layout/process4"/>
    <dgm:cxn modelId="{C76F1818-10CB-40A5-ACCC-B18C30B4A241}" srcId="{6E7C8CDE-123E-4AB6-98E7-750DCED72EAC}" destId="{A10EAACE-900F-4C2D-B4D1-86E63BCC13F1}" srcOrd="0" destOrd="0" parTransId="{BE5FE25C-0EC2-480F-B8D4-3BD76F990302}" sibTransId="{23ED8B1E-F931-410C-BA1A-979496B25912}"/>
    <dgm:cxn modelId="{E6C2983A-B412-4762-A74C-A9924247885C}" type="presOf" srcId="{D9661420-FBB4-444D-B078-6EAB9BEE3A7F}" destId="{87B17457-CC9A-4506-9B07-A5C32DC70DCC}" srcOrd="1" destOrd="0" presId="urn:microsoft.com/office/officeart/2005/8/layout/process4"/>
    <dgm:cxn modelId="{974EC119-A942-46C4-B7DF-80556117A39B}" type="presOf" srcId="{3E4397EB-9F16-4BD5-A566-AF0BC1312622}" destId="{576D59A1-5F7C-4E92-8D1E-D4857FBEB5C1}" srcOrd="0" destOrd="0" presId="urn:microsoft.com/office/officeart/2005/8/layout/process4"/>
    <dgm:cxn modelId="{4C5C7060-1F58-4DE6-B39D-02E39CADA130}" type="presOf" srcId="{6E7C8CDE-123E-4AB6-98E7-750DCED72EAC}" destId="{B5E4089B-88AC-46E3-8AD8-F3380ED57768}" srcOrd="1" destOrd="0" presId="urn:microsoft.com/office/officeart/2005/8/layout/process4"/>
    <dgm:cxn modelId="{D3F9CF74-9DF9-46B9-A4E5-2674A77D07DB}" type="presOf" srcId="{F69BFB0C-FF1A-4BD6-9398-1B4D7876ACBB}" destId="{C7B54EBA-2CA9-42E1-A865-F9FCB8D258A6}" srcOrd="1" destOrd="0" presId="urn:microsoft.com/office/officeart/2005/8/layout/process4"/>
    <dgm:cxn modelId="{22FC979E-0CD6-4738-AD0F-E8D5C7BD7BD2}" srcId="{F69BFB0C-FF1A-4BD6-9398-1B4D7876ACBB}" destId="{8C76A508-D550-4174-822A-2BEB7EF4BB7C}" srcOrd="0" destOrd="0" parTransId="{2ACC6527-B537-4929-BEC0-3DC8174D0450}" sibTransId="{D175908B-9C8D-4C51-84C0-2236D97A3368}"/>
    <dgm:cxn modelId="{7660A056-A51B-49BF-AF74-A2F369A06AE6}" srcId="{19EA0BF0-4D10-4FD3-948E-0E8F4B6C0914}" destId="{6E7C8CDE-123E-4AB6-98E7-750DCED72EAC}" srcOrd="3" destOrd="0" parTransId="{B09FC569-54E2-4A0E-85F6-9F601943D24B}" sibTransId="{7ED07AE1-4158-41D8-9158-998CE865967D}"/>
    <dgm:cxn modelId="{A72444CA-B0DC-4E9A-95A2-778CD812B385}" srcId="{19EA0BF0-4D10-4FD3-948E-0E8F4B6C0914}" destId="{F69BFB0C-FF1A-4BD6-9398-1B4D7876ACBB}" srcOrd="0" destOrd="0" parTransId="{0F666246-0791-4C5E-9DD7-25698F479457}" sibTransId="{0879571D-9BE2-488F-863E-8FAB38ACEC5D}"/>
    <dgm:cxn modelId="{690C8397-D24A-4A5C-89DF-4FA1F0FAFC7F}" type="presOf" srcId="{6E7C8CDE-123E-4AB6-98E7-750DCED72EAC}" destId="{18385FEF-6811-4550-A21D-47867C30AEFF}" srcOrd="0" destOrd="0" presId="urn:microsoft.com/office/officeart/2005/8/layout/process4"/>
    <dgm:cxn modelId="{93319A3B-889B-4CD9-8383-F5B509D291CF}" type="presOf" srcId="{5BCFF6AD-4854-483F-B8FB-8D931BB109FF}" destId="{F29BD62F-8B71-4296-8313-207DD8D7B085}" srcOrd="0" destOrd="0" presId="urn:microsoft.com/office/officeart/2005/8/layout/process4"/>
    <dgm:cxn modelId="{6DDC29D4-DEAA-4EAC-86C1-56257CAD082A}" srcId="{19EA0BF0-4D10-4FD3-948E-0E8F4B6C0914}" destId="{D9661420-FBB4-444D-B078-6EAB9BEE3A7F}" srcOrd="4" destOrd="0" parTransId="{19B8516E-B8F7-4A01-921D-1B20D6B8B3F0}" sibTransId="{F6D5139A-23A0-4A15-B8F1-16F26E90E046}"/>
    <dgm:cxn modelId="{3336B838-315B-4AD9-97C1-F38E8E2DC7BE}" type="presOf" srcId="{8C76A508-D550-4174-822A-2BEB7EF4BB7C}" destId="{EA40923C-B4F8-4ADF-926B-89D7D1547F64}" srcOrd="0" destOrd="0" presId="urn:microsoft.com/office/officeart/2005/8/layout/process4"/>
    <dgm:cxn modelId="{EC64B1DC-C196-4A8C-9DD8-6C96B0CF6B9B}" srcId="{D9661420-FBB4-444D-B078-6EAB9BEE3A7F}" destId="{75D1E2CC-247F-4B04-AAEF-B953CE680992}" srcOrd="1" destOrd="0" parTransId="{B1F9ACB7-1DC1-4302-A008-F3A8457B9EA9}" sibTransId="{DEFCD01C-73B2-4562-90EC-87685D6E5C0C}"/>
    <dgm:cxn modelId="{12CDFD1A-CC6C-465E-986F-9CF6D1F86357}" srcId="{19EA0BF0-4D10-4FD3-948E-0E8F4B6C0914}" destId="{5083BAC5-BD50-4B88-9D05-64F376B4B954}" srcOrd="1" destOrd="0" parTransId="{83E6A2E2-4178-4F74-9A01-FD092562B23F}" sibTransId="{BFB4C5BF-05FE-4BDA-9D20-2AA54ED4844F}"/>
    <dgm:cxn modelId="{68693283-0145-4664-B056-46740A92ADEC}" srcId="{19EA0BF0-4D10-4FD3-948E-0E8F4B6C0914}" destId="{87DE6147-0578-4BA6-B984-9D1A2BA41B47}" srcOrd="2" destOrd="0" parTransId="{12CC8F7C-3773-4042-A7C0-8841966D9855}" sibTransId="{A896F43D-79E6-4402-B175-47A51C41EDC0}"/>
    <dgm:cxn modelId="{17A76C15-92DE-4A2D-9751-8AADC7ADE83F}" type="presOf" srcId="{19EA0BF0-4D10-4FD3-948E-0E8F4B6C0914}" destId="{B0C4E7C9-A2FF-4560-91A1-056126750268}" srcOrd="0" destOrd="0" presId="urn:microsoft.com/office/officeart/2005/8/layout/process4"/>
    <dgm:cxn modelId="{FC7D93B4-5162-4851-828C-554B4185B617}" type="presOf" srcId="{D9661420-FBB4-444D-B078-6EAB9BEE3A7F}" destId="{7EDBC019-B8E2-475C-864E-8014991B38C6}" srcOrd="0" destOrd="0" presId="urn:microsoft.com/office/officeart/2005/8/layout/process4"/>
    <dgm:cxn modelId="{61185DB5-F18B-4578-8331-CEC73D45FF13}" srcId="{6E7C8CDE-123E-4AB6-98E7-750DCED72EAC}" destId="{153A9F68-0632-4E2B-81B2-D3244E095D3D}" srcOrd="1" destOrd="0" parTransId="{391EB4B5-96F6-4C64-AE6D-DB08D96FA83B}" sibTransId="{FAA76A8C-F981-415E-92F4-1791F024143F}"/>
    <dgm:cxn modelId="{3AB224CF-37B2-44EF-A97D-48D4EC160491}" srcId="{F69BFB0C-FF1A-4BD6-9398-1B4D7876ACBB}" destId="{5BCFF6AD-4854-483F-B8FB-8D931BB109FF}" srcOrd="1" destOrd="0" parTransId="{2078B25D-61E3-4DED-BE87-20BE7E4FD6CA}" sibTransId="{DBA27B8E-634C-4FF3-998E-D75BCAB0D58F}"/>
    <dgm:cxn modelId="{23E5F610-ED19-4B11-A58D-304DBB704333}" type="presOf" srcId="{87DE6147-0578-4BA6-B984-9D1A2BA41B47}" destId="{F8B81064-FCBB-4E06-B7C8-D5F8DEA436D1}" srcOrd="0" destOrd="0" presId="urn:microsoft.com/office/officeart/2005/8/layout/process4"/>
    <dgm:cxn modelId="{614AC69B-3EA0-43FE-A0AD-F8EED0815813}" type="presOf" srcId="{A10EAACE-900F-4C2D-B4D1-86E63BCC13F1}" destId="{2CE8FB0D-B8AF-4A1D-8DFC-45444F5EC18A}" srcOrd="0" destOrd="0" presId="urn:microsoft.com/office/officeart/2005/8/layout/process4"/>
    <dgm:cxn modelId="{DA8C36B4-6BE0-43F4-85BA-DE78C701C829}" type="presParOf" srcId="{B0C4E7C9-A2FF-4560-91A1-056126750268}" destId="{37D08C33-77CC-435D-873E-CCFAACB36307}" srcOrd="0" destOrd="0" presId="urn:microsoft.com/office/officeart/2005/8/layout/process4"/>
    <dgm:cxn modelId="{9F80F220-114E-43DA-9B8B-8FA9917FD78C}" type="presParOf" srcId="{37D08C33-77CC-435D-873E-CCFAACB36307}" destId="{7EDBC019-B8E2-475C-864E-8014991B38C6}" srcOrd="0" destOrd="0" presId="urn:microsoft.com/office/officeart/2005/8/layout/process4"/>
    <dgm:cxn modelId="{0A4F0B38-A5E5-4B1F-B076-CD56CD81612F}" type="presParOf" srcId="{37D08C33-77CC-435D-873E-CCFAACB36307}" destId="{87B17457-CC9A-4506-9B07-A5C32DC70DCC}" srcOrd="1" destOrd="0" presId="urn:microsoft.com/office/officeart/2005/8/layout/process4"/>
    <dgm:cxn modelId="{ADF007F3-F717-4446-9084-6750E00A43B3}" type="presParOf" srcId="{37D08C33-77CC-435D-873E-CCFAACB36307}" destId="{B3320CFB-C787-470A-AB01-9506FD3C29F2}" srcOrd="2" destOrd="0" presId="urn:microsoft.com/office/officeart/2005/8/layout/process4"/>
    <dgm:cxn modelId="{EC1184C4-F9FC-403A-A69E-36A600B72812}" type="presParOf" srcId="{B3320CFB-C787-470A-AB01-9506FD3C29F2}" destId="{576D59A1-5F7C-4E92-8D1E-D4857FBEB5C1}" srcOrd="0" destOrd="0" presId="urn:microsoft.com/office/officeart/2005/8/layout/process4"/>
    <dgm:cxn modelId="{CDDECF6E-6361-4B12-863E-AC0F00E9EA94}" type="presParOf" srcId="{B3320CFB-C787-470A-AB01-9506FD3C29F2}" destId="{60D6ECD4-F06A-4CD0-BD7E-2AE204AB805A}" srcOrd="1" destOrd="0" presId="urn:microsoft.com/office/officeart/2005/8/layout/process4"/>
    <dgm:cxn modelId="{FE30F01B-2CF3-4923-9FDE-015C6D3F4DC1}" type="presParOf" srcId="{B0C4E7C9-A2FF-4560-91A1-056126750268}" destId="{4D53779E-B616-4BD5-8D1B-A2DCEFB58B87}" srcOrd="1" destOrd="0" presId="urn:microsoft.com/office/officeart/2005/8/layout/process4"/>
    <dgm:cxn modelId="{47D34F94-EB9C-44CD-9175-EEFA39DAE9BF}" type="presParOf" srcId="{B0C4E7C9-A2FF-4560-91A1-056126750268}" destId="{36B863F0-D4DD-492D-A994-AAAB159E11C8}" srcOrd="2" destOrd="0" presId="urn:microsoft.com/office/officeart/2005/8/layout/process4"/>
    <dgm:cxn modelId="{CA569015-D877-49BE-B360-790DD5341A4A}" type="presParOf" srcId="{36B863F0-D4DD-492D-A994-AAAB159E11C8}" destId="{18385FEF-6811-4550-A21D-47867C30AEFF}" srcOrd="0" destOrd="0" presId="urn:microsoft.com/office/officeart/2005/8/layout/process4"/>
    <dgm:cxn modelId="{3EFDE0F8-0D0B-485C-959F-78B8152B5A50}" type="presParOf" srcId="{36B863F0-D4DD-492D-A994-AAAB159E11C8}" destId="{B5E4089B-88AC-46E3-8AD8-F3380ED57768}" srcOrd="1" destOrd="0" presId="urn:microsoft.com/office/officeart/2005/8/layout/process4"/>
    <dgm:cxn modelId="{37F72DF7-539A-403A-83D6-D4B22CFC6135}" type="presParOf" srcId="{36B863F0-D4DD-492D-A994-AAAB159E11C8}" destId="{1F31985B-346A-44FA-BE19-D6F8F7CED1E5}" srcOrd="2" destOrd="0" presId="urn:microsoft.com/office/officeart/2005/8/layout/process4"/>
    <dgm:cxn modelId="{551FE827-850C-48F8-BCCB-26F685ACB4F1}" type="presParOf" srcId="{1F31985B-346A-44FA-BE19-D6F8F7CED1E5}" destId="{2CE8FB0D-B8AF-4A1D-8DFC-45444F5EC18A}" srcOrd="0" destOrd="0" presId="urn:microsoft.com/office/officeart/2005/8/layout/process4"/>
    <dgm:cxn modelId="{F7DA4DCE-55CA-4C1C-B1D9-683AD04CC23A}" type="presParOf" srcId="{1F31985B-346A-44FA-BE19-D6F8F7CED1E5}" destId="{0D33C185-8A6E-4F53-B18C-50248E3EBB03}" srcOrd="1" destOrd="0" presId="urn:microsoft.com/office/officeart/2005/8/layout/process4"/>
    <dgm:cxn modelId="{DEB8979E-F4F6-4360-A76E-74B9B7C5AB4E}" type="presParOf" srcId="{B0C4E7C9-A2FF-4560-91A1-056126750268}" destId="{1A6B519F-2CC2-4263-A44C-F84EA8FCC444}" srcOrd="3" destOrd="0" presId="urn:microsoft.com/office/officeart/2005/8/layout/process4"/>
    <dgm:cxn modelId="{A6E31B66-EAF0-4EE1-B644-EDE13FD604CB}" type="presParOf" srcId="{B0C4E7C9-A2FF-4560-91A1-056126750268}" destId="{F89CD9D2-C25D-48CB-B947-6B9F50637A09}" srcOrd="4" destOrd="0" presId="urn:microsoft.com/office/officeart/2005/8/layout/process4"/>
    <dgm:cxn modelId="{8E3739A0-86C1-422E-B1CB-A6AEF8E6537C}" type="presParOf" srcId="{F89CD9D2-C25D-48CB-B947-6B9F50637A09}" destId="{F8B81064-FCBB-4E06-B7C8-D5F8DEA436D1}" srcOrd="0" destOrd="0" presId="urn:microsoft.com/office/officeart/2005/8/layout/process4"/>
    <dgm:cxn modelId="{564F40DE-D8B2-47B3-921F-86D0837FB651}" type="presParOf" srcId="{B0C4E7C9-A2FF-4560-91A1-056126750268}" destId="{031B6F3A-E920-467F-94C2-FFD830F85A20}" srcOrd="5" destOrd="0" presId="urn:microsoft.com/office/officeart/2005/8/layout/process4"/>
    <dgm:cxn modelId="{90CEE395-E5A1-4E51-AA83-2A72C6694176}" type="presParOf" srcId="{B0C4E7C9-A2FF-4560-91A1-056126750268}" destId="{69A21087-7917-42FF-A2D5-F1C13FBEF324}" srcOrd="6" destOrd="0" presId="urn:microsoft.com/office/officeart/2005/8/layout/process4"/>
    <dgm:cxn modelId="{D0FE68B6-B744-40CD-9BAC-7CB2859F978C}" type="presParOf" srcId="{69A21087-7917-42FF-A2D5-F1C13FBEF324}" destId="{000B7F04-903B-4473-A24C-9ECCBC9861F1}" srcOrd="0" destOrd="0" presId="urn:microsoft.com/office/officeart/2005/8/layout/process4"/>
    <dgm:cxn modelId="{FC5C8EC0-31F9-4C2D-BEE7-AC36D3710842}" type="presParOf" srcId="{B0C4E7C9-A2FF-4560-91A1-056126750268}" destId="{B5635865-BDC1-4AC5-AEA7-47053D124DDB}" srcOrd="7" destOrd="0" presId="urn:microsoft.com/office/officeart/2005/8/layout/process4"/>
    <dgm:cxn modelId="{51290E38-319D-455E-9E13-FF7FF3CEBEAD}" type="presParOf" srcId="{B0C4E7C9-A2FF-4560-91A1-056126750268}" destId="{6AA9DF17-617D-4EA3-A02A-D4A07613F110}" srcOrd="8" destOrd="0" presId="urn:microsoft.com/office/officeart/2005/8/layout/process4"/>
    <dgm:cxn modelId="{EDEF4B36-733F-4368-821E-0BF4B62D4E8F}" type="presParOf" srcId="{6AA9DF17-617D-4EA3-A02A-D4A07613F110}" destId="{04088067-07DF-4C9E-90E9-E62324A28B64}" srcOrd="0" destOrd="0" presId="urn:microsoft.com/office/officeart/2005/8/layout/process4"/>
    <dgm:cxn modelId="{F3648E7F-45F3-4813-A8C7-E0EAC6AAD8D2}" type="presParOf" srcId="{6AA9DF17-617D-4EA3-A02A-D4A07613F110}" destId="{C7B54EBA-2CA9-42E1-A865-F9FCB8D258A6}" srcOrd="1" destOrd="0" presId="urn:microsoft.com/office/officeart/2005/8/layout/process4"/>
    <dgm:cxn modelId="{41C27A7F-C2A7-49B9-993F-73FBD08CE8B4}" type="presParOf" srcId="{6AA9DF17-617D-4EA3-A02A-D4A07613F110}" destId="{EC10EBDC-0547-4162-9204-9818D2197A50}" srcOrd="2" destOrd="0" presId="urn:microsoft.com/office/officeart/2005/8/layout/process4"/>
    <dgm:cxn modelId="{43008FC1-974E-49AA-AB42-CAA084885DB3}" type="presParOf" srcId="{EC10EBDC-0547-4162-9204-9818D2197A50}" destId="{EA40923C-B4F8-4ADF-926B-89D7D1547F64}" srcOrd="0" destOrd="0" presId="urn:microsoft.com/office/officeart/2005/8/layout/process4"/>
    <dgm:cxn modelId="{F29B26DB-7BA2-4AAF-90FB-D48B6CB91912}" type="presParOf" srcId="{EC10EBDC-0547-4162-9204-9818D2197A50}" destId="{F29BD62F-8B71-4296-8313-207DD8D7B08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EC9666-5D92-4A09-833C-8E501E111631}" type="doc">
      <dgm:prSet loTypeId="urn:microsoft.com/office/officeart/2005/8/layout/list1" loCatId="list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15272186-7F49-4B85-ADB8-BC83D6A45168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творческого воображения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dirty="0"/>
        </a:p>
      </dgm:t>
    </dgm:pt>
    <dgm:pt modelId="{17C06EF1-5414-4647-ACD0-90B4DEE5B713}" type="parTrans" cxnId="{AE99C74A-96F1-419A-90E1-E4E5AC9CE291}">
      <dgm:prSet/>
      <dgm:spPr/>
      <dgm:t>
        <a:bodyPr/>
        <a:lstStyle/>
        <a:p>
          <a:endParaRPr lang="ru-RU"/>
        </a:p>
      </dgm:t>
    </dgm:pt>
    <dgm:pt modelId="{74795C63-D5BE-491B-8CCD-F7026ECB9D39}" type="sibTrans" cxnId="{AE99C74A-96F1-419A-90E1-E4E5AC9CE291}">
      <dgm:prSet/>
      <dgm:spPr/>
      <dgm:t>
        <a:bodyPr/>
        <a:lstStyle/>
        <a:p>
          <a:endParaRPr lang="ru-RU"/>
        </a:p>
      </dgm:t>
    </dgm:pt>
    <dgm:pt modelId="{E7C1FD25-B62E-4DB5-A95A-A99A61C5F1D8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создание и закрепление целостного позитивного психосоматического состояния при различных видах деятельности</a:t>
          </a: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dirty="0"/>
        </a:p>
      </dgm:t>
    </dgm:pt>
    <dgm:pt modelId="{7F63D71A-7B94-4262-B8B6-718A44F2927C}" type="parTrans" cxnId="{825829FF-01D8-4969-945E-E9EB232F2EC4}">
      <dgm:prSet/>
      <dgm:spPr/>
      <dgm:t>
        <a:bodyPr/>
        <a:lstStyle/>
        <a:p>
          <a:endParaRPr lang="ru-RU"/>
        </a:p>
      </dgm:t>
    </dgm:pt>
    <dgm:pt modelId="{12AA5EA9-1EE0-44C5-922D-8AEA02B73F6D}" type="sibTrans" cxnId="{825829FF-01D8-4969-945E-E9EB232F2EC4}">
      <dgm:prSet/>
      <dgm:spPr/>
      <dgm:t>
        <a:bodyPr/>
        <a:lstStyle/>
        <a:p>
          <a:endParaRPr lang="ru-RU"/>
        </a:p>
      </dgm:t>
    </dgm:pt>
    <dgm:pt modelId="{CD03DD9E-E84E-4598-8183-70EE5203C167}">
      <dgm:prSet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осмысленной моторики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dirty="0"/>
        </a:p>
      </dgm:t>
    </dgm:pt>
    <dgm:pt modelId="{751E9380-F4C7-4A7A-9341-AD6E0D3F5AB1}" type="parTrans" cxnId="{C8DC248D-3EF0-4C79-80A0-58B6E54511F4}">
      <dgm:prSet/>
      <dgm:spPr/>
      <dgm:t>
        <a:bodyPr/>
        <a:lstStyle/>
        <a:p>
          <a:endParaRPr lang="ru-RU"/>
        </a:p>
      </dgm:t>
    </dgm:pt>
    <dgm:pt modelId="{BD9E90AE-C572-4EAC-A64A-BFF73F3C3841}" type="sibTrans" cxnId="{C8DC248D-3EF0-4C79-80A0-58B6E54511F4}">
      <dgm:prSet/>
      <dgm:spPr/>
      <dgm:t>
        <a:bodyPr/>
        <a:lstStyle/>
        <a:p>
          <a:endParaRPr lang="ru-RU"/>
        </a:p>
      </dgm:t>
    </dgm:pt>
    <dgm:pt modelId="{EEF75CA1-199D-428C-B769-7520DBEDFC86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у детей способности  к содействию и сопереживанию</a:t>
          </a:r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dirty="0"/>
        </a:p>
      </dgm:t>
    </dgm:pt>
    <dgm:pt modelId="{4942D43B-6FEA-440A-8625-655B94397C93}" type="parTrans" cxnId="{79D7A82B-0987-41BD-B794-DF3769D176AB}">
      <dgm:prSet/>
      <dgm:spPr/>
      <dgm:t>
        <a:bodyPr/>
        <a:lstStyle/>
        <a:p>
          <a:endParaRPr lang="ru-RU"/>
        </a:p>
      </dgm:t>
    </dgm:pt>
    <dgm:pt modelId="{491F9F3E-6C4E-448F-94FD-1057D124F5D2}" type="sibTrans" cxnId="{79D7A82B-0987-41BD-B794-DF3769D176AB}">
      <dgm:prSet/>
      <dgm:spPr/>
      <dgm:t>
        <a:bodyPr/>
        <a:lstStyle/>
        <a:p>
          <a:endParaRPr lang="ru-RU"/>
        </a:p>
      </dgm:t>
    </dgm:pt>
    <dgm:pt modelId="{506C80BF-4C5F-4EE2-A0BE-6A36A9E66AF9}" type="pres">
      <dgm:prSet presAssocID="{89EC9666-5D92-4A09-833C-8E501E11163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7E66F6-80FD-413C-8094-BC2F9B85F547}" type="pres">
      <dgm:prSet presAssocID="{15272186-7F49-4B85-ADB8-BC83D6A45168}" presName="parentLin" presStyleCnt="0"/>
      <dgm:spPr/>
    </dgm:pt>
    <dgm:pt modelId="{E9C32DA1-B9FC-47C4-BE1A-7A9566694505}" type="pres">
      <dgm:prSet presAssocID="{15272186-7F49-4B85-ADB8-BC83D6A45168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FD93246-202A-467A-8E4B-A4524C574CA9}" type="pres">
      <dgm:prSet presAssocID="{15272186-7F49-4B85-ADB8-BC83D6A45168}" presName="parentText" presStyleLbl="node1" presStyleIdx="0" presStyleCnt="4" custScaleY="4413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1671D-7192-4515-AA89-EA42B4E4C374}" type="pres">
      <dgm:prSet presAssocID="{15272186-7F49-4B85-ADB8-BC83D6A45168}" presName="negativeSpace" presStyleCnt="0"/>
      <dgm:spPr/>
    </dgm:pt>
    <dgm:pt modelId="{B0CBE718-3C39-4B77-A9B9-E60BBDA6B515}" type="pres">
      <dgm:prSet presAssocID="{15272186-7F49-4B85-ADB8-BC83D6A45168}" presName="childText" presStyleLbl="conFgAcc1" presStyleIdx="0" presStyleCnt="4">
        <dgm:presLayoutVars>
          <dgm:bulletEnabled val="1"/>
        </dgm:presLayoutVars>
      </dgm:prSet>
      <dgm:spPr/>
    </dgm:pt>
    <dgm:pt modelId="{B3BF88E1-C4FF-4293-A2BB-D94FEE71DE79}" type="pres">
      <dgm:prSet presAssocID="{74795C63-D5BE-491B-8CCD-F7026ECB9D39}" presName="spaceBetweenRectangles" presStyleCnt="0"/>
      <dgm:spPr/>
    </dgm:pt>
    <dgm:pt modelId="{B26835F8-ACF5-485D-8ACA-EFB1F427D6BB}" type="pres">
      <dgm:prSet presAssocID="{CD03DD9E-E84E-4598-8183-70EE5203C167}" presName="parentLin" presStyleCnt="0"/>
      <dgm:spPr/>
    </dgm:pt>
    <dgm:pt modelId="{B78B5E24-A9BB-47AC-8069-A2D78244018B}" type="pres">
      <dgm:prSet presAssocID="{CD03DD9E-E84E-4598-8183-70EE5203C16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2DEDA39-C68D-45E9-9E9A-97873652EDB8}" type="pres">
      <dgm:prSet presAssocID="{CD03DD9E-E84E-4598-8183-70EE5203C167}" presName="parentText" presStyleLbl="node1" presStyleIdx="1" presStyleCnt="4" custScaleY="4246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6D9D09-C7F0-4464-A189-3179D76B76D4}" type="pres">
      <dgm:prSet presAssocID="{CD03DD9E-E84E-4598-8183-70EE5203C167}" presName="negativeSpace" presStyleCnt="0"/>
      <dgm:spPr/>
    </dgm:pt>
    <dgm:pt modelId="{62C9144D-8567-408C-9423-B64A914EEED5}" type="pres">
      <dgm:prSet presAssocID="{CD03DD9E-E84E-4598-8183-70EE5203C167}" presName="childText" presStyleLbl="conFgAcc1" presStyleIdx="1" presStyleCnt="4">
        <dgm:presLayoutVars>
          <dgm:bulletEnabled val="1"/>
        </dgm:presLayoutVars>
      </dgm:prSet>
      <dgm:spPr/>
    </dgm:pt>
    <dgm:pt modelId="{E7175B92-D7A9-4EBA-AFA9-76AFD6B2423A}" type="pres">
      <dgm:prSet presAssocID="{BD9E90AE-C572-4EAC-A64A-BFF73F3C3841}" presName="spaceBetweenRectangles" presStyleCnt="0"/>
      <dgm:spPr/>
    </dgm:pt>
    <dgm:pt modelId="{6BDFDB11-94B1-486E-8D56-ED757BB74B23}" type="pres">
      <dgm:prSet presAssocID="{E7C1FD25-B62E-4DB5-A95A-A99A61C5F1D8}" presName="parentLin" presStyleCnt="0"/>
      <dgm:spPr/>
    </dgm:pt>
    <dgm:pt modelId="{1B57208C-1B9C-4FB3-B5F7-34FA9E231472}" type="pres">
      <dgm:prSet presAssocID="{E7C1FD25-B62E-4DB5-A95A-A99A61C5F1D8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33ACDFA-7726-440F-B5BB-A61BE6F42DC1}" type="pres">
      <dgm:prSet presAssocID="{E7C1FD25-B62E-4DB5-A95A-A99A61C5F1D8}" presName="parentText" presStyleLbl="node1" presStyleIdx="2" presStyleCnt="4" custScaleY="4515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879A4-7C25-41E5-87C4-2D646FEFBF0C}" type="pres">
      <dgm:prSet presAssocID="{E7C1FD25-B62E-4DB5-A95A-A99A61C5F1D8}" presName="negativeSpace" presStyleCnt="0"/>
      <dgm:spPr/>
    </dgm:pt>
    <dgm:pt modelId="{6172AC0A-592B-4200-9BE0-D34A0374CA2B}" type="pres">
      <dgm:prSet presAssocID="{E7C1FD25-B62E-4DB5-A95A-A99A61C5F1D8}" presName="childText" presStyleLbl="conFgAcc1" presStyleIdx="2" presStyleCnt="4">
        <dgm:presLayoutVars>
          <dgm:bulletEnabled val="1"/>
        </dgm:presLayoutVars>
      </dgm:prSet>
      <dgm:spPr/>
    </dgm:pt>
    <dgm:pt modelId="{A85ACE06-C594-407C-AF5E-8E1409877726}" type="pres">
      <dgm:prSet presAssocID="{12AA5EA9-1EE0-44C5-922D-8AEA02B73F6D}" presName="spaceBetweenRectangles" presStyleCnt="0"/>
      <dgm:spPr/>
    </dgm:pt>
    <dgm:pt modelId="{9F886D18-A08F-4F42-A902-B57F61408873}" type="pres">
      <dgm:prSet presAssocID="{EEF75CA1-199D-428C-B769-7520DBEDFC86}" presName="parentLin" presStyleCnt="0"/>
      <dgm:spPr/>
    </dgm:pt>
    <dgm:pt modelId="{E7E5F80B-8ABF-4608-A58A-33AB0FFAA985}" type="pres">
      <dgm:prSet presAssocID="{EEF75CA1-199D-428C-B769-7520DBEDFC86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DC74A7F0-E382-4438-B900-1F0EA01DB611}" type="pres">
      <dgm:prSet presAssocID="{EEF75CA1-199D-428C-B769-7520DBEDFC86}" presName="parentText" presStyleLbl="node1" presStyleIdx="3" presStyleCnt="4" custScaleY="3714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1967D-EFD5-4750-82B5-EC074A24BD5B}" type="pres">
      <dgm:prSet presAssocID="{EEF75CA1-199D-428C-B769-7520DBEDFC86}" presName="negativeSpace" presStyleCnt="0"/>
      <dgm:spPr/>
    </dgm:pt>
    <dgm:pt modelId="{18C315C6-9F61-4EA7-8272-0A11C626AB3C}" type="pres">
      <dgm:prSet presAssocID="{EEF75CA1-199D-428C-B769-7520DBEDFC8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9DD5603-1BB2-4F20-91F9-528D9A7A07F1}" type="presOf" srcId="{EEF75CA1-199D-428C-B769-7520DBEDFC86}" destId="{DC74A7F0-E382-4438-B900-1F0EA01DB611}" srcOrd="1" destOrd="0" presId="urn:microsoft.com/office/officeart/2005/8/layout/list1"/>
    <dgm:cxn modelId="{1B55AEC7-87F2-4F1C-9403-5F6A87CBE0BA}" type="presOf" srcId="{EEF75CA1-199D-428C-B769-7520DBEDFC86}" destId="{E7E5F80B-8ABF-4608-A58A-33AB0FFAA985}" srcOrd="0" destOrd="0" presId="urn:microsoft.com/office/officeart/2005/8/layout/list1"/>
    <dgm:cxn modelId="{AE99C74A-96F1-419A-90E1-E4E5AC9CE291}" srcId="{89EC9666-5D92-4A09-833C-8E501E111631}" destId="{15272186-7F49-4B85-ADB8-BC83D6A45168}" srcOrd="0" destOrd="0" parTransId="{17C06EF1-5414-4647-ACD0-90B4DEE5B713}" sibTransId="{74795C63-D5BE-491B-8CCD-F7026ECB9D39}"/>
    <dgm:cxn modelId="{E1DE1B17-C3B6-4D95-B63F-2F92F8D90FC6}" type="presOf" srcId="{E7C1FD25-B62E-4DB5-A95A-A99A61C5F1D8}" destId="{E33ACDFA-7726-440F-B5BB-A61BE6F42DC1}" srcOrd="1" destOrd="0" presId="urn:microsoft.com/office/officeart/2005/8/layout/list1"/>
    <dgm:cxn modelId="{BAB702D0-80CF-477C-915D-702D19304392}" type="presOf" srcId="{CD03DD9E-E84E-4598-8183-70EE5203C167}" destId="{B78B5E24-A9BB-47AC-8069-A2D78244018B}" srcOrd="0" destOrd="0" presId="urn:microsoft.com/office/officeart/2005/8/layout/list1"/>
    <dgm:cxn modelId="{825829FF-01D8-4969-945E-E9EB232F2EC4}" srcId="{89EC9666-5D92-4A09-833C-8E501E111631}" destId="{E7C1FD25-B62E-4DB5-A95A-A99A61C5F1D8}" srcOrd="2" destOrd="0" parTransId="{7F63D71A-7B94-4262-B8B6-718A44F2927C}" sibTransId="{12AA5EA9-1EE0-44C5-922D-8AEA02B73F6D}"/>
    <dgm:cxn modelId="{132802D4-CA29-453E-B965-63CD091085E0}" type="presOf" srcId="{15272186-7F49-4B85-ADB8-BC83D6A45168}" destId="{CFD93246-202A-467A-8E4B-A4524C574CA9}" srcOrd="1" destOrd="0" presId="urn:microsoft.com/office/officeart/2005/8/layout/list1"/>
    <dgm:cxn modelId="{79D7A82B-0987-41BD-B794-DF3769D176AB}" srcId="{89EC9666-5D92-4A09-833C-8E501E111631}" destId="{EEF75CA1-199D-428C-B769-7520DBEDFC86}" srcOrd="3" destOrd="0" parTransId="{4942D43B-6FEA-440A-8625-655B94397C93}" sibTransId="{491F9F3E-6C4E-448F-94FD-1057D124F5D2}"/>
    <dgm:cxn modelId="{AD0984A4-94D7-4F7B-90B4-1394D0B60102}" type="presOf" srcId="{CD03DD9E-E84E-4598-8183-70EE5203C167}" destId="{32DEDA39-C68D-45E9-9E9A-97873652EDB8}" srcOrd="1" destOrd="0" presId="urn:microsoft.com/office/officeart/2005/8/layout/list1"/>
    <dgm:cxn modelId="{82FBC54A-0C73-4C12-A8D1-F3C478DE461F}" type="presOf" srcId="{15272186-7F49-4B85-ADB8-BC83D6A45168}" destId="{E9C32DA1-B9FC-47C4-BE1A-7A9566694505}" srcOrd="0" destOrd="0" presId="urn:microsoft.com/office/officeart/2005/8/layout/list1"/>
    <dgm:cxn modelId="{C8DC248D-3EF0-4C79-80A0-58B6E54511F4}" srcId="{89EC9666-5D92-4A09-833C-8E501E111631}" destId="{CD03DD9E-E84E-4598-8183-70EE5203C167}" srcOrd="1" destOrd="0" parTransId="{751E9380-F4C7-4A7A-9341-AD6E0D3F5AB1}" sibTransId="{BD9E90AE-C572-4EAC-A64A-BFF73F3C3841}"/>
    <dgm:cxn modelId="{CD9580DA-AFD0-4A78-A68B-22457056628C}" type="presOf" srcId="{E7C1FD25-B62E-4DB5-A95A-A99A61C5F1D8}" destId="{1B57208C-1B9C-4FB3-B5F7-34FA9E231472}" srcOrd="0" destOrd="0" presId="urn:microsoft.com/office/officeart/2005/8/layout/list1"/>
    <dgm:cxn modelId="{30229BB8-0A1B-4113-BAB7-02D972081EF8}" type="presOf" srcId="{89EC9666-5D92-4A09-833C-8E501E111631}" destId="{506C80BF-4C5F-4EE2-A0BE-6A36A9E66AF9}" srcOrd="0" destOrd="0" presId="urn:microsoft.com/office/officeart/2005/8/layout/list1"/>
    <dgm:cxn modelId="{754E19D7-6F0F-4BB3-9A47-709D46E2B4AD}" type="presParOf" srcId="{506C80BF-4C5F-4EE2-A0BE-6A36A9E66AF9}" destId="{807E66F6-80FD-413C-8094-BC2F9B85F547}" srcOrd="0" destOrd="0" presId="urn:microsoft.com/office/officeart/2005/8/layout/list1"/>
    <dgm:cxn modelId="{57F6DFAA-6FCF-422E-831C-25A5E38B46E1}" type="presParOf" srcId="{807E66F6-80FD-413C-8094-BC2F9B85F547}" destId="{E9C32DA1-B9FC-47C4-BE1A-7A9566694505}" srcOrd="0" destOrd="0" presId="urn:microsoft.com/office/officeart/2005/8/layout/list1"/>
    <dgm:cxn modelId="{FE65A876-D6B3-417F-99D8-1346331A5A49}" type="presParOf" srcId="{807E66F6-80FD-413C-8094-BC2F9B85F547}" destId="{CFD93246-202A-467A-8E4B-A4524C574CA9}" srcOrd="1" destOrd="0" presId="urn:microsoft.com/office/officeart/2005/8/layout/list1"/>
    <dgm:cxn modelId="{B416FA28-6D63-4B0C-81CE-9F9123006D30}" type="presParOf" srcId="{506C80BF-4C5F-4EE2-A0BE-6A36A9E66AF9}" destId="{2631671D-7192-4515-AA89-EA42B4E4C374}" srcOrd="1" destOrd="0" presId="urn:microsoft.com/office/officeart/2005/8/layout/list1"/>
    <dgm:cxn modelId="{D991F289-5493-4C4C-8CA1-E64365B59C0A}" type="presParOf" srcId="{506C80BF-4C5F-4EE2-A0BE-6A36A9E66AF9}" destId="{B0CBE718-3C39-4B77-A9B9-E60BBDA6B515}" srcOrd="2" destOrd="0" presId="urn:microsoft.com/office/officeart/2005/8/layout/list1"/>
    <dgm:cxn modelId="{02E155CD-ABFB-462E-A8BD-3D380200C69F}" type="presParOf" srcId="{506C80BF-4C5F-4EE2-A0BE-6A36A9E66AF9}" destId="{B3BF88E1-C4FF-4293-A2BB-D94FEE71DE79}" srcOrd="3" destOrd="0" presId="urn:microsoft.com/office/officeart/2005/8/layout/list1"/>
    <dgm:cxn modelId="{48011AFC-0091-40D6-9069-4EC4E78F36AA}" type="presParOf" srcId="{506C80BF-4C5F-4EE2-A0BE-6A36A9E66AF9}" destId="{B26835F8-ACF5-485D-8ACA-EFB1F427D6BB}" srcOrd="4" destOrd="0" presId="urn:microsoft.com/office/officeart/2005/8/layout/list1"/>
    <dgm:cxn modelId="{6DB3649C-6F0A-46A7-B3E3-7B9061CAA9BA}" type="presParOf" srcId="{B26835F8-ACF5-485D-8ACA-EFB1F427D6BB}" destId="{B78B5E24-A9BB-47AC-8069-A2D78244018B}" srcOrd="0" destOrd="0" presId="urn:microsoft.com/office/officeart/2005/8/layout/list1"/>
    <dgm:cxn modelId="{F06BC3B8-31D4-412D-B87C-F10D959777AC}" type="presParOf" srcId="{B26835F8-ACF5-485D-8ACA-EFB1F427D6BB}" destId="{32DEDA39-C68D-45E9-9E9A-97873652EDB8}" srcOrd="1" destOrd="0" presId="urn:microsoft.com/office/officeart/2005/8/layout/list1"/>
    <dgm:cxn modelId="{DC566B7D-F0DC-4732-8597-04DE8DDA4432}" type="presParOf" srcId="{506C80BF-4C5F-4EE2-A0BE-6A36A9E66AF9}" destId="{326D9D09-C7F0-4464-A189-3179D76B76D4}" srcOrd="5" destOrd="0" presId="urn:microsoft.com/office/officeart/2005/8/layout/list1"/>
    <dgm:cxn modelId="{04887096-0E8E-4F55-933B-C64C6A628A34}" type="presParOf" srcId="{506C80BF-4C5F-4EE2-A0BE-6A36A9E66AF9}" destId="{62C9144D-8567-408C-9423-B64A914EEED5}" srcOrd="6" destOrd="0" presId="urn:microsoft.com/office/officeart/2005/8/layout/list1"/>
    <dgm:cxn modelId="{FD5409A7-DD1F-4B9F-B728-40C14D137CF3}" type="presParOf" srcId="{506C80BF-4C5F-4EE2-A0BE-6A36A9E66AF9}" destId="{E7175B92-D7A9-4EBA-AFA9-76AFD6B2423A}" srcOrd="7" destOrd="0" presId="urn:microsoft.com/office/officeart/2005/8/layout/list1"/>
    <dgm:cxn modelId="{F8F24055-9E1C-48A1-932A-E12AB7F9E0E1}" type="presParOf" srcId="{506C80BF-4C5F-4EE2-A0BE-6A36A9E66AF9}" destId="{6BDFDB11-94B1-486E-8D56-ED757BB74B23}" srcOrd="8" destOrd="0" presId="urn:microsoft.com/office/officeart/2005/8/layout/list1"/>
    <dgm:cxn modelId="{370EA633-C455-4AE0-ADCB-75CEC0E20EB3}" type="presParOf" srcId="{6BDFDB11-94B1-486E-8D56-ED757BB74B23}" destId="{1B57208C-1B9C-4FB3-B5F7-34FA9E231472}" srcOrd="0" destOrd="0" presId="urn:microsoft.com/office/officeart/2005/8/layout/list1"/>
    <dgm:cxn modelId="{EF6ADCFE-460C-4A52-B8BC-FD1C366EF7AE}" type="presParOf" srcId="{6BDFDB11-94B1-486E-8D56-ED757BB74B23}" destId="{E33ACDFA-7726-440F-B5BB-A61BE6F42DC1}" srcOrd="1" destOrd="0" presId="urn:microsoft.com/office/officeart/2005/8/layout/list1"/>
    <dgm:cxn modelId="{54314463-45D8-4E0A-87D2-201DDC7DCC20}" type="presParOf" srcId="{506C80BF-4C5F-4EE2-A0BE-6A36A9E66AF9}" destId="{B6B879A4-7C25-41E5-87C4-2D646FEFBF0C}" srcOrd="9" destOrd="0" presId="urn:microsoft.com/office/officeart/2005/8/layout/list1"/>
    <dgm:cxn modelId="{F00E310F-D27F-4560-AA3F-45D4A2AA6BF6}" type="presParOf" srcId="{506C80BF-4C5F-4EE2-A0BE-6A36A9E66AF9}" destId="{6172AC0A-592B-4200-9BE0-D34A0374CA2B}" srcOrd="10" destOrd="0" presId="urn:microsoft.com/office/officeart/2005/8/layout/list1"/>
    <dgm:cxn modelId="{08590C9E-160B-4655-A06D-655C9C3AC28C}" type="presParOf" srcId="{506C80BF-4C5F-4EE2-A0BE-6A36A9E66AF9}" destId="{A85ACE06-C594-407C-AF5E-8E1409877726}" srcOrd="11" destOrd="0" presId="urn:microsoft.com/office/officeart/2005/8/layout/list1"/>
    <dgm:cxn modelId="{DBD6DBC4-1FEA-406E-A55A-A12FB3D51776}" type="presParOf" srcId="{506C80BF-4C5F-4EE2-A0BE-6A36A9E66AF9}" destId="{9F886D18-A08F-4F42-A902-B57F61408873}" srcOrd="12" destOrd="0" presId="urn:microsoft.com/office/officeart/2005/8/layout/list1"/>
    <dgm:cxn modelId="{B7B881A4-221E-4D5C-9244-0563F9684BDE}" type="presParOf" srcId="{9F886D18-A08F-4F42-A902-B57F61408873}" destId="{E7E5F80B-8ABF-4608-A58A-33AB0FFAA985}" srcOrd="0" destOrd="0" presId="urn:microsoft.com/office/officeart/2005/8/layout/list1"/>
    <dgm:cxn modelId="{02E69551-4E30-44B9-AF86-7197385AD486}" type="presParOf" srcId="{9F886D18-A08F-4F42-A902-B57F61408873}" destId="{DC74A7F0-E382-4438-B900-1F0EA01DB611}" srcOrd="1" destOrd="0" presId="urn:microsoft.com/office/officeart/2005/8/layout/list1"/>
    <dgm:cxn modelId="{4804610F-B5AA-41A5-AEB5-16551FB4F9BC}" type="presParOf" srcId="{506C80BF-4C5F-4EE2-A0BE-6A36A9E66AF9}" destId="{E651967D-EFD5-4750-82B5-EC074A24BD5B}" srcOrd="13" destOrd="0" presId="urn:microsoft.com/office/officeart/2005/8/layout/list1"/>
    <dgm:cxn modelId="{3B1A247D-6C55-4861-818D-1FDF2C3A3B9B}" type="presParOf" srcId="{506C80BF-4C5F-4EE2-A0BE-6A36A9E66AF9}" destId="{18C315C6-9F61-4EA7-8272-0A11C626AB3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BEB27C-0804-4CDF-B92A-BD813FCA10C1}" type="doc">
      <dgm:prSet loTypeId="urn:microsoft.com/office/officeart/2005/8/layout/chevron2" loCatId="list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78A42FA2-388B-4D32-A525-3C6CA0481824}">
      <dgm:prSet phldrT="[Текст]" phldr="1"/>
      <dgm:spPr/>
      <dgm:t>
        <a:bodyPr/>
        <a:lstStyle/>
        <a:p>
          <a:endParaRPr lang="ru-RU"/>
        </a:p>
      </dgm:t>
    </dgm:pt>
    <dgm:pt modelId="{00977387-FA6C-4544-9676-72567618B1B5}" type="parTrans" cxnId="{95E38316-BF51-4509-AC99-704CD74F2CDE}">
      <dgm:prSet/>
      <dgm:spPr/>
      <dgm:t>
        <a:bodyPr/>
        <a:lstStyle/>
        <a:p>
          <a:endParaRPr lang="ru-RU"/>
        </a:p>
      </dgm:t>
    </dgm:pt>
    <dgm:pt modelId="{E80484EC-BF54-4770-A984-D051E7693F29}" type="sibTrans" cxnId="{95E38316-BF51-4509-AC99-704CD74F2CDE}">
      <dgm:prSet/>
      <dgm:spPr/>
      <dgm:t>
        <a:bodyPr/>
        <a:lstStyle/>
        <a:p>
          <a:endParaRPr lang="ru-RU"/>
        </a:p>
      </dgm:t>
    </dgm:pt>
    <dgm:pt modelId="{80375F25-EBBB-4E3A-9FE5-9BAF19B05939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Создание семейного клуба «Здоровый малыш» для активного привлечения родителей к вопросу здоровьесбережения у наших воспитанников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415DBD-2FBA-4EDF-973B-9128E43EC386}" type="parTrans" cxnId="{29C8BB75-DEE2-4A3A-BDD0-B13CAAE52AB4}">
      <dgm:prSet/>
      <dgm:spPr/>
      <dgm:t>
        <a:bodyPr/>
        <a:lstStyle/>
        <a:p>
          <a:endParaRPr lang="ru-RU"/>
        </a:p>
      </dgm:t>
    </dgm:pt>
    <dgm:pt modelId="{1C4385F1-BD8F-4DA4-8B17-88AA9C7F7940}" type="sibTrans" cxnId="{29C8BB75-DEE2-4A3A-BDD0-B13CAAE52AB4}">
      <dgm:prSet/>
      <dgm:spPr/>
      <dgm:t>
        <a:bodyPr/>
        <a:lstStyle/>
        <a:p>
          <a:endParaRPr lang="ru-RU"/>
        </a:p>
      </dgm:t>
    </dgm:pt>
    <dgm:pt modelId="{841E24B5-0C26-40F8-8776-32EF95F5D720}">
      <dgm:prSet phldrT="[Текст]" phldr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endParaRPr lang="ru-RU" sz="1600"/>
        </a:p>
      </dgm:t>
    </dgm:pt>
    <dgm:pt modelId="{EAF29AF4-CB11-4DD1-A241-ED59AF413BA0}" type="parTrans" cxnId="{683AB7B0-8F3B-4B75-A02A-AC34F93B382F}">
      <dgm:prSet/>
      <dgm:spPr/>
      <dgm:t>
        <a:bodyPr/>
        <a:lstStyle/>
        <a:p>
          <a:endParaRPr lang="ru-RU"/>
        </a:p>
      </dgm:t>
    </dgm:pt>
    <dgm:pt modelId="{A8CA57F6-6882-4985-95DA-DF9A769A5E29}" type="sibTrans" cxnId="{683AB7B0-8F3B-4B75-A02A-AC34F93B382F}">
      <dgm:prSet/>
      <dgm:spPr/>
      <dgm:t>
        <a:bodyPr/>
        <a:lstStyle/>
        <a:p>
          <a:endParaRPr lang="ru-RU"/>
        </a:p>
      </dgm:t>
    </dgm:pt>
    <dgm:pt modelId="{06C0382B-3AF1-4BE4-9712-4BB1A50FD13D}">
      <dgm:prSet phldrT="[Текст]" phldr="1"/>
      <dgm:spPr/>
      <dgm:t>
        <a:bodyPr/>
        <a:lstStyle/>
        <a:p>
          <a:endParaRPr lang="ru-RU"/>
        </a:p>
      </dgm:t>
    </dgm:pt>
    <dgm:pt modelId="{4502DBD1-C780-4EBF-AD43-EEBF7DA27C1D}" type="parTrans" cxnId="{091A4784-A886-4C8F-9B81-1F782A2BBA6D}">
      <dgm:prSet/>
      <dgm:spPr/>
      <dgm:t>
        <a:bodyPr/>
        <a:lstStyle/>
        <a:p>
          <a:endParaRPr lang="ru-RU"/>
        </a:p>
      </dgm:t>
    </dgm:pt>
    <dgm:pt modelId="{F51478E1-9A19-4FB2-A6B3-8AAD87D5D881}" type="sibTrans" cxnId="{091A4784-A886-4C8F-9B81-1F782A2BBA6D}">
      <dgm:prSet/>
      <dgm:spPr/>
      <dgm:t>
        <a:bodyPr/>
        <a:lstStyle/>
        <a:p>
          <a:endParaRPr lang="ru-RU"/>
        </a:p>
      </dgm:t>
    </dgm:pt>
    <dgm:pt modelId="{2204CB49-21AA-4557-8EDA-E0574BF3B0A3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Разработать комплексно – тематическое планирование по развитию движений в процессе двигательной активности как с позиции здоровьесбережения, так и с позиции физического развития и безопасности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9765416-846E-46AA-83E3-3988D19F2A95}" type="parTrans" cxnId="{E8E0D2A0-0963-4DED-BAF8-361B2295F677}">
      <dgm:prSet/>
      <dgm:spPr/>
      <dgm:t>
        <a:bodyPr/>
        <a:lstStyle/>
        <a:p>
          <a:endParaRPr lang="ru-RU"/>
        </a:p>
      </dgm:t>
    </dgm:pt>
    <dgm:pt modelId="{D9B1C8FA-A76F-4E1B-B2ED-96E8E10CB74C}" type="sibTrans" cxnId="{E8E0D2A0-0963-4DED-BAF8-361B2295F677}">
      <dgm:prSet/>
      <dgm:spPr/>
      <dgm:t>
        <a:bodyPr/>
        <a:lstStyle/>
        <a:p>
          <a:endParaRPr lang="ru-RU"/>
        </a:p>
      </dgm:t>
    </dgm:pt>
    <dgm:pt modelId="{88D717F4-AB7C-4673-B54D-27CE89FC6B83}">
      <dgm:prSet phldrT="[Текст]" phldr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endParaRPr lang="ru-RU" sz="1600" dirty="0"/>
        </a:p>
      </dgm:t>
    </dgm:pt>
    <dgm:pt modelId="{30B9526E-0A63-431D-99CE-8BB443B65AB0}" type="parTrans" cxnId="{778666C9-751E-435A-A5BC-D29DA125008F}">
      <dgm:prSet/>
      <dgm:spPr/>
      <dgm:t>
        <a:bodyPr/>
        <a:lstStyle/>
        <a:p>
          <a:endParaRPr lang="ru-RU"/>
        </a:p>
      </dgm:t>
    </dgm:pt>
    <dgm:pt modelId="{E30283D1-DF20-43E2-BB65-F1D6FCFC4651}" type="sibTrans" cxnId="{778666C9-751E-435A-A5BC-D29DA125008F}">
      <dgm:prSet/>
      <dgm:spPr/>
      <dgm:t>
        <a:bodyPr/>
        <a:lstStyle/>
        <a:p>
          <a:endParaRPr lang="ru-RU"/>
        </a:p>
      </dgm:t>
    </dgm:pt>
    <dgm:pt modelId="{6966DD19-1D59-40B4-8586-45A6F49CB242}">
      <dgm:prSet phldrT="[Текст]" phldr="1"/>
      <dgm:spPr/>
      <dgm:t>
        <a:bodyPr/>
        <a:lstStyle/>
        <a:p>
          <a:endParaRPr lang="ru-RU"/>
        </a:p>
      </dgm:t>
    </dgm:pt>
    <dgm:pt modelId="{002894F8-E551-43BB-B2E6-D7CDC716F746}" type="parTrans" cxnId="{9F231CB2-D67A-4249-A123-20238561C0E7}">
      <dgm:prSet/>
      <dgm:spPr/>
      <dgm:t>
        <a:bodyPr/>
        <a:lstStyle/>
        <a:p>
          <a:endParaRPr lang="ru-RU"/>
        </a:p>
      </dgm:t>
    </dgm:pt>
    <dgm:pt modelId="{BCBF8E6A-6F77-490B-9F36-956779588202}" type="sibTrans" cxnId="{9F231CB2-D67A-4249-A123-20238561C0E7}">
      <dgm:prSet/>
      <dgm:spPr/>
      <dgm:t>
        <a:bodyPr/>
        <a:lstStyle/>
        <a:p>
          <a:endParaRPr lang="ru-RU"/>
        </a:p>
      </dgm:t>
    </dgm:pt>
    <dgm:pt modelId="{BF0E48F7-DB86-4244-95BB-229545FB7D46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b="1" dirty="0" smtClean="0"/>
            <a:t>Привлекать активнее к сотрудничеству с социокультурные учреждения города (поликлиника, ЭКБЦ, ФОК)</a:t>
          </a:r>
          <a:endParaRPr lang="ru-RU" b="1" dirty="0"/>
        </a:p>
      </dgm:t>
    </dgm:pt>
    <dgm:pt modelId="{0503EE1B-7DCD-41E7-A0B6-81B7E773BDC6}" type="parTrans" cxnId="{2FAD7D3B-9251-4045-969D-B565961C97CD}">
      <dgm:prSet/>
      <dgm:spPr/>
      <dgm:t>
        <a:bodyPr/>
        <a:lstStyle/>
        <a:p>
          <a:endParaRPr lang="ru-RU"/>
        </a:p>
      </dgm:t>
    </dgm:pt>
    <dgm:pt modelId="{66F4774C-946F-42C8-A303-B39D53419616}" type="sibTrans" cxnId="{2FAD7D3B-9251-4045-969D-B565961C97CD}">
      <dgm:prSet/>
      <dgm:spPr/>
      <dgm:t>
        <a:bodyPr/>
        <a:lstStyle/>
        <a:p>
          <a:endParaRPr lang="ru-RU"/>
        </a:p>
      </dgm:t>
    </dgm:pt>
    <dgm:pt modelId="{050EF21F-3586-4CCB-B4C3-03B4E774A0C6}">
      <dgm:prSet phldrT="[Текст]" phldr="1"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 dirty="0"/>
        </a:p>
      </dgm:t>
    </dgm:pt>
    <dgm:pt modelId="{1B80A62D-9501-4749-BFE5-A8AEBFFA6D7B}" type="parTrans" cxnId="{54D8B571-5D25-4C37-80ED-AAD3D3B606D7}">
      <dgm:prSet/>
      <dgm:spPr/>
      <dgm:t>
        <a:bodyPr/>
        <a:lstStyle/>
        <a:p>
          <a:endParaRPr lang="ru-RU"/>
        </a:p>
      </dgm:t>
    </dgm:pt>
    <dgm:pt modelId="{FDE50C56-0EFD-4087-83D1-65713788149F}" type="sibTrans" cxnId="{54D8B571-5D25-4C37-80ED-AAD3D3B606D7}">
      <dgm:prSet/>
      <dgm:spPr/>
      <dgm:t>
        <a:bodyPr/>
        <a:lstStyle/>
        <a:p>
          <a:endParaRPr lang="ru-RU"/>
        </a:p>
      </dgm:t>
    </dgm:pt>
    <dgm:pt modelId="{BA26577D-0281-4A30-9EBA-9090B39CC752}" type="pres">
      <dgm:prSet presAssocID="{97BEB27C-0804-4CDF-B92A-BD813FCA10C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07089E-9454-458A-B0DF-B8FF39934567}" type="pres">
      <dgm:prSet presAssocID="{78A42FA2-388B-4D32-A525-3C6CA0481824}" presName="composite" presStyleCnt="0"/>
      <dgm:spPr/>
    </dgm:pt>
    <dgm:pt modelId="{D3E24943-5BEF-4CB4-A80C-74BE63EA5D42}" type="pres">
      <dgm:prSet presAssocID="{78A42FA2-388B-4D32-A525-3C6CA048182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00B42-B46C-47CF-97F0-6346F9B8156D}" type="pres">
      <dgm:prSet presAssocID="{78A42FA2-388B-4D32-A525-3C6CA048182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B5098-2848-4F73-869E-0F32C5275EA5}" type="pres">
      <dgm:prSet presAssocID="{E80484EC-BF54-4770-A984-D051E7693F29}" presName="sp" presStyleCnt="0"/>
      <dgm:spPr/>
    </dgm:pt>
    <dgm:pt modelId="{F9FCD45F-FD5C-4769-81E1-E95B7D7908C8}" type="pres">
      <dgm:prSet presAssocID="{06C0382B-3AF1-4BE4-9712-4BB1A50FD13D}" presName="composite" presStyleCnt="0"/>
      <dgm:spPr/>
    </dgm:pt>
    <dgm:pt modelId="{B1614272-A3B0-4122-8D26-C3F01F2195F4}" type="pres">
      <dgm:prSet presAssocID="{06C0382B-3AF1-4BE4-9712-4BB1A50FD13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C4236-E3E9-4943-9C46-8ACD4E80D4B4}" type="pres">
      <dgm:prSet presAssocID="{06C0382B-3AF1-4BE4-9712-4BB1A50FD13D}" presName="descendantText" presStyleLbl="alignAcc1" presStyleIdx="1" presStyleCnt="3" custScaleY="1255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F9F8A-1A7D-4206-9090-DDF2610F602E}" type="pres">
      <dgm:prSet presAssocID="{F51478E1-9A19-4FB2-A6B3-8AAD87D5D881}" presName="sp" presStyleCnt="0"/>
      <dgm:spPr/>
    </dgm:pt>
    <dgm:pt modelId="{C12431F4-F51B-4590-93C2-8A286156E9CD}" type="pres">
      <dgm:prSet presAssocID="{6966DD19-1D59-40B4-8586-45A6F49CB242}" presName="composite" presStyleCnt="0"/>
      <dgm:spPr/>
    </dgm:pt>
    <dgm:pt modelId="{1FA98299-FC96-4663-9A45-76C00BAA48C8}" type="pres">
      <dgm:prSet presAssocID="{6966DD19-1D59-40B4-8586-45A6F49CB24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EF0872-0E75-4781-B10F-5D0F1FE74DCF}" type="pres">
      <dgm:prSet presAssocID="{6966DD19-1D59-40B4-8586-45A6F49CB24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E0D2A0-0963-4DED-BAF8-361B2295F677}" srcId="{06C0382B-3AF1-4BE4-9712-4BB1A50FD13D}" destId="{2204CB49-21AA-4557-8EDA-E0574BF3B0A3}" srcOrd="0" destOrd="0" parTransId="{F9765416-846E-46AA-83E3-3988D19F2A95}" sibTransId="{D9B1C8FA-A76F-4E1B-B2ED-96E8E10CB74C}"/>
    <dgm:cxn modelId="{778666C9-751E-435A-A5BC-D29DA125008F}" srcId="{06C0382B-3AF1-4BE4-9712-4BB1A50FD13D}" destId="{88D717F4-AB7C-4673-B54D-27CE89FC6B83}" srcOrd="1" destOrd="0" parTransId="{30B9526E-0A63-431D-99CE-8BB443B65AB0}" sibTransId="{E30283D1-DF20-43E2-BB65-F1D6FCFC4651}"/>
    <dgm:cxn modelId="{A8E30690-BEE3-458A-80FA-4DD3A8A76076}" type="presOf" srcId="{06C0382B-3AF1-4BE4-9712-4BB1A50FD13D}" destId="{B1614272-A3B0-4122-8D26-C3F01F2195F4}" srcOrd="0" destOrd="0" presId="urn:microsoft.com/office/officeart/2005/8/layout/chevron2"/>
    <dgm:cxn modelId="{2FAD7D3B-9251-4045-969D-B565961C97CD}" srcId="{6966DD19-1D59-40B4-8586-45A6F49CB242}" destId="{BF0E48F7-DB86-4244-95BB-229545FB7D46}" srcOrd="0" destOrd="0" parTransId="{0503EE1B-7DCD-41E7-A0B6-81B7E773BDC6}" sibTransId="{66F4774C-946F-42C8-A303-B39D53419616}"/>
    <dgm:cxn modelId="{29C8BB75-DEE2-4A3A-BDD0-B13CAAE52AB4}" srcId="{78A42FA2-388B-4D32-A525-3C6CA0481824}" destId="{80375F25-EBBB-4E3A-9FE5-9BAF19B05939}" srcOrd="0" destOrd="0" parTransId="{BE415DBD-2FBA-4EDF-973B-9128E43EC386}" sibTransId="{1C4385F1-BD8F-4DA4-8B17-88AA9C7F7940}"/>
    <dgm:cxn modelId="{95E38316-BF51-4509-AC99-704CD74F2CDE}" srcId="{97BEB27C-0804-4CDF-B92A-BD813FCA10C1}" destId="{78A42FA2-388B-4D32-A525-3C6CA0481824}" srcOrd="0" destOrd="0" parTransId="{00977387-FA6C-4544-9676-72567618B1B5}" sibTransId="{E80484EC-BF54-4770-A984-D051E7693F29}"/>
    <dgm:cxn modelId="{507E2E3F-C9D4-44D1-926D-43B9DD1B8B30}" type="presOf" srcId="{80375F25-EBBB-4E3A-9FE5-9BAF19B05939}" destId="{5EB00B42-B46C-47CF-97F0-6346F9B8156D}" srcOrd="0" destOrd="0" presId="urn:microsoft.com/office/officeart/2005/8/layout/chevron2"/>
    <dgm:cxn modelId="{D938F3C6-229D-4EC3-B34B-0A5C8E08F404}" type="presOf" srcId="{841E24B5-0C26-40F8-8776-32EF95F5D720}" destId="{5EB00B42-B46C-47CF-97F0-6346F9B8156D}" srcOrd="0" destOrd="1" presId="urn:microsoft.com/office/officeart/2005/8/layout/chevron2"/>
    <dgm:cxn modelId="{FAD0EA8C-BB9D-4D55-ABAB-D9AA5EBA171B}" type="presOf" srcId="{97BEB27C-0804-4CDF-B92A-BD813FCA10C1}" destId="{BA26577D-0281-4A30-9EBA-9090B39CC752}" srcOrd="0" destOrd="0" presId="urn:microsoft.com/office/officeart/2005/8/layout/chevron2"/>
    <dgm:cxn modelId="{091A4784-A886-4C8F-9B81-1F782A2BBA6D}" srcId="{97BEB27C-0804-4CDF-B92A-BD813FCA10C1}" destId="{06C0382B-3AF1-4BE4-9712-4BB1A50FD13D}" srcOrd="1" destOrd="0" parTransId="{4502DBD1-C780-4EBF-AD43-EEBF7DA27C1D}" sibTransId="{F51478E1-9A19-4FB2-A6B3-8AAD87D5D881}"/>
    <dgm:cxn modelId="{54D8B571-5D25-4C37-80ED-AAD3D3B606D7}" srcId="{6966DD19-1D59-40B4-8586-45A6F49CB242}" destId="{050EF21F-3586-4CCB-B4C3-03B4E774A0C6}" srcOrd="1" destOrd="0" parTransId="{1B80A62D-9501-4749-BFE5-A8AEBFFA6D7B}" sibTransId="{FDE50C56-0EFD-4087-83D1-65713788149F}"/>
    <dgm:cxn modelId="{9F231CB2-D67A-4249-A123-20238561C0E7}" srcId="{97BEB27C-0804-4CDF-B92A-BD813FCA10C1}" destId="{6966DD19-1D59-40B4-8586-45A6F49CB242}" srcOrd="2" destOrd="0" parTransId="{002894F8-E551-43BB-B2E6-D7CDC716F746}" sibTransId="{BCBF8E6A-6F77-490B-9F36-956779588202}"/>
    <dgm:cxn modelId="{4A2497AA-DC65-4BA9-9907-06A34002AB7D}" type="presOf" srcId="{2204CB49-21AA-4557-8EDA-E0574BF3B0A3}" destId="{FADC4236-E3E9-4943-9C46-8ACD4E80D4B4}" srcOrd="0" destOrd="0" presId="urn:microsoft.com/office/officeart/2005/8/layout/chevron2"/>
    <dgm:cxn modelId="{388DF1A9-3A3E-45E2-9973-08450FFA58DC}" type="presOf" srcId="{050EF21F-3586-4CCB-B4C3-03B4E774A0C6}" destId="{64EF0872-0E75-4781-B10F-5D0F1FE74DCF}" srcOrd="0" destOrd="1" presId="urn:microsoft.com/office/officeart/2005/8/layout/chevron2"/>
    <dgm:cxn modelId="{80449515-1643-4C44-890E-621A331B715A}" type="presOf" srcId="{6966DD19-1D59-40B4-8586-45A6F49CB242}" destId="{1FA98299-FC96-4663-9A45-76C00BAA48C8}" srcOrd="0" destOrd="0" presId="urn:microsoft.com/office/officeart/2005/8/layout/chevron2"/>
    <dgm:cxn modelId="{F703CA78-7848-46E9-9DCF-529FF8B8ED00}" type="presOf" srcId="{BF0E48F7-DB86-4244-95BB-229545FB7D46}" destId="{64EF0872-0E75-4781-B10F-5D0F1FE74DCF}" srcOrd="0" destOrd="0" presId="urn:microsoft.com/office/officeart/2005/8/layout/chevron2"/>
    <dgm:cxn modelId="{683AB7B0-8F3B-4B75-A02A-AC34F93B382F}" srcId="{78A42FA2-388B-4D32-A525-3C6CA0481824}" destId="{841E24B5-0C26-40F8-8776-32EF95F5D720}" srcOrd="1" destOrd="0" parTransId="{EAF29AF4-CB11-4DD1-A241-ED59AF413BA0}" sibTransId="{A8CA57F6-6882-4985-95DA-DF9A769A5E29}"/>
    <dgm:cxn modelId="{F43EFCF9-EFE7-4CAC-8FD3-29E7BBD9FAE5}" type="presOf" srcId="{88D717F4-AB7C-4673-B54D-27CE89FC6B83}" destId="{FADC4236-E3E9-4943-9C46-8ACD4E80D4B4}" srcOrd="0" destOrd="1" presId="urn:microsoft.com/office/officeart/2005/8/layout/chevron2"/>
    <dgm:cxn modelId="{F19A3A82-B323-42A7-B662-92EEC8D226A9}" type="presOf" srcId="{78A42FA2-388B-4D32-A525-3C6CA0481824}" destId="{D3E24943-5BEF-4CB4-A80C-74BE63EA5D42}" srcOrd="0" destOrd="0" presId="urn:microsoft.com/office/officeart/2005/8/layout/chevron2"/>
    <dgm:cxn modelId="{C9C0D51A-4AE6-4117-BFD0-0EC9AE02D750}" type="presParOf" srcId="{BA26577D-0281-4A30-9EBA-9090B39CC752}" destId="{CC07089E-9454-458A-B0DF-B8FF39934567}" srcOrd="0" destOrd="0" presId="urn:microsoft.com/office/officeart/2005/8/layout/chevron2"/>
    <dgm:cxn modelId="{BBEDB8A6-FE32-4086-BA51-ECF6FD35FE35}" type="presParOf" srcId="{CC07089E-9454-458A-B0DF-B8FF39934567}" destId="{D3E24943-5BEF-4CB4-A80C-74BE63EA5D42}" srcOrd="0" destOrd="0" presId="urn:microsoft.com/office/officeart/2005/8/layout/chevron2"/>
    <dgm:cxn modelId="{88DDCB24-B517-4DD2-9873-B4D1A0BEDE2F}" type="presParOf" srcId="{CC07089E-9454-458A-B0DF-B8FF39934567}" destId="{5EB00B42-B46C-47CF-97F0-6346F9B8156D}" srcOrd="1" destOrd="0" presId="urn:microsoft.com/office/officeart/2005/8/layout/chevron2"/>
    <dgm:cxn modelId="{62F1D2D0-8FF6-4CBB-B00D-B68F419443BF}" type="presParOf" srcId="{BA26577D-0281-4A30-9EBA-9090B39CC752}" destId="{B0EB5098-2848-4F73-869E-0F32C5275EA5}" srcOrd="1" destOrd="0" presId="urn:microsoft.com/office/officeart/2005/8/layout/chevron2"/>
    <dgm:cxn modelId="{5BE3A408-723D-49A6-A91E-FE63ADD2A3D7}" type="presParOf" srcId="{BA26577D-0281-4A30-9EBA-9090B39CC752}" destId="{F9FCD45F-FD5C-4769-81E1-E95B7D7908C8}" srcOrd="2" destOrd="0" presId="urn:microsoft.com/office/officeart/2005/8/layout/chevron2"/>
    <dgm:cxn modelId="{1401B3DD-5A97-49C5-86F0-8D82974C4610}" type="presParOf" srcId="{F9FCD45F-FD5C-4769-81E1-E95B7D7908C8}" destId="{B1614272-A3B0-4122-8D26-C3F01F2195F4}" srcOrd="0" destOrd="0" presId="urn:microsoft.com/office/officeart/2005/8/layout/chevron2"/>
    <dgm:cxn modelId="{A2AC8A95-9FA3-451D-B17D-D5CA700CAA07}" type="presParOf" srcId="{F9FCD45F-FD5C-4769-81E1-E95B7D7908C8}" destId="{FADC4236-E3E9-4943-9C46-8ACD4E80D4B4}" srcOrd="1" destOrd="0" presId="urn:microsoft.com/office/officeart/2005/8/layout/chevron2"/>
    <dgm:cxn modelId="{E088CDA1-F1D7-48B5-BF20-0AAB80624EA7}" type="presParOf" srcId="{BA26577D-0281-4A30-9EBA-9090B39CC752}" destId="{ADCF9F8A-1A7D-4206-9090-DDF2610F602E}" srcOrd="3" destOrd="0" presId="urn:microsoft.com/office/officeart/2005/8/layout/chevron2"/>
    <dgm:cxn modelId="{1AF6BA2C-2CD7-4E60-8142-EA049F5D34CF}" type="presParOf" srcId="{BA26577D-0281-4A30-9EBA-9090B39CC752}" destId="{C12431F4-F51B-4590-93C2-8A286156E9CD}" srcOrd="4" destOrd="0" presId="urn:microsoft.com/office/officeart/2005/8/layout/chevron2"/>
    <dgm:cxn modelId="{E6F7E9DF-AAF0-4866-BF38-8C661A52843B}" type="presParOf" srcId="{C12431F4-F51B-4590-93C2-8A286156E9CD}" destId="{1FA98299-FC96-4663-9A45-76C00BAA48C8}" srcOrd="0" destOrd="0" presId="urn:microsoft.com/office/officeart/2005/8/layout/chevron2"/>
    <dgm:cxn modelId="{8F587C8A-3608-4B7F-A97D-A3B041DDBB4D}" type="presParOf" srcId="{C12431F4-F51B-4590-93C2-8A286156E9CD}" destId="{64EF0872-0E75-4781-B10F-5D0F1FE74DC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582BD-A66D-4686-B8D3-C482155661AF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1B5C5-6992-4BEB-AAB4-32D06C352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543D8-1E9A-460E-8D6E-D0BE2BFC4A99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4087A-31C1-4617-9AFE-CB8CB3238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D58FE-E19C-4B5B-B6D8-2CE48127F542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94225-0E46-4726-A61E-9E3409126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9317A-7F4D-47DE-A66C-143031FA8F19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5282E-A1B1-47B6-869E-33D353ABD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AA524-7738-418E-A07E-8DA2F6312E30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C6311-1258-4E3B-8630-2FD8D3BDD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43805-B7D1-4B30-AA94-F2E2BA6C040F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78EC6-C4A6-49B7-B95C-62CA85EBA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B280E-2B46-45D6-B50A-54A824AA1464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93E4-BD3E-4499-9FE7-9E8042E5F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B93D4-D941-4017-AAB4-556A65CD22EC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08FDE-2EF1-457D-9306-62FA23B77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7E168-AFC5-4B94-B42B-561ADED38F10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D6E5-B945-412F-B2C2-298591E27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BC550-6E27-4F9D-BADA-68F852D5F62A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3797-207B-402E-9F6B-61B42AACC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F87D-1580-424A-880B-6C6203473B2C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0F1DE-D386-4FFE-A942-75961807A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B7DE81-8AD3-4DF2-AB87-A15AE80999D1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F7AE98-D520-45CB-8E13-4D4F83172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4" name="Picture 2" descr="E:\документы\Ольга\шаблоны презентаций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142875"/>
            <a:ext cx="8215313" cy="6286500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Городское 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методическое объединение  </a:t>
            </a:r>
            <a:endParaRPr lang="ru-RU" sz="8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воспитателей 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 младшего (раннего) дошкольного возраста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Сообщение на тему: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«Развитие движение у детей   раннего возраста – 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форма организации  двигательной активности</a:t>
            </a:r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endParaRPr lang="ru-RU" sz="6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Кузина Елена Владимировна</a:t>
            </a:r>
            <a:endParaRPr lang="ru-RU" sz="6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 </a:t>
            </a:r>
            <a:endParaRPr lang="ru-RU" sz="6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Центр развития ребёнка – детский сад №127</a:t>
            </a:r>
            <a:endParaRPr lang="ru-RU" sz="6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Дзержинск 2013 г.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Перспектива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2857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АКТУАЛЬНОСТЬ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071563"/>
            <a:ext cx="4281487" cy="5500687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 </a:t>
            </a:r>
            <a:r>
              <a:rPr lang="ru-RU" b="1" dirty="0"/>
              <a:t>раннем возрасте происходит интенсивное физическое развитие детей, формирование функциональных систем детского организма. Значит, именно в этом возрасте развитие и расширение физических возможностей детей должно педагогически и психологически культивироваться на основе принципов педагогики оздоровления. Грамотно организованная двигательная активность ребенка способствует укреплению его здоровья; является одним из важных условий правильного обмена веществ, стимулирует развитие нервной и </a:t>
            </a:r>
            <a:r>
              <a:rPr lang="ru-RU" b="1" dirty="0" err="1"/>
              <a:t>сердечно-сосудистой</a:t>
            </a:r>
            <a:r>
              <a:rPr lang="ru-RU" b="1" dirty="0"/>
              <a:t> систем, костно-мышечного аппарата, органов дыхания и пищеварения.</a:t>
            </a:r>
          </a:p>
        </p:txBody>
      </p:sp>
      <p:pic>
        <p:nvPicPr>
          <p:cNvPr id="5" name="Содержимое 4" descr="IMG_0887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1143000"/>
            <a:ext cx="3371850" cy="2528888"/>
          </a:xfrm>
          <a:ln w="38100" cap="sq">
            <a:solidFill>
              <a:srgbClr val="0070C0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Содержимое 4" descr="IMG_088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3929063"/>
            <a:ext cx="3371850" cy="2528887"/>
          </a:xfrm>
          <a:prstGeom prst="rect">
            <a:avLst/>
          </a:prstGeom>
          <a:noFill/>
          <a:ln w="38100" cap="sq">
            <a:solidFill>
              <a:srgbClr val="7030A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Развитие основных движений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000125"/>
            <a:ext cx="4210050" cy="55721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C00000"/>
                </a:solidFill>
              </a:rPr>
              <a:t>В конце первого – начале второго года </a:t>
            </a:r>
            <a:r>
              <a:rPr lang="ru-RU" sz="2400" dirty="0" smtClean="0"/>
              <a:t>овладение </a:t>
            </a:r>
            <a:r>
              <a:rPr lang="ru-RU" sz="2400" dirty="0"/>
              <a:t>самостоятельной </a:t>
            </a:r>
            <a:r>
              <a:rPr lang="ru-RU" sz="2400" dirty="0" smtClean="0"/>
              <a:t>ходьбой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C00000"/>
                </a:solidFill>
              </a:rPr>
              <a:t>К полутора годам </a:t>
            </a:r>
            <a:r>
              <a:rPr lang="ru-RU" sz="2400" dirty="0"/>
              <a:t>ребенок уже умеет не только ходить, но и приседать, поворачиваться, пятиться, перешагивать через невысокое препятствие</a:t>
            </a:r>
            <a:r>
              <a:rPr lang="ru-RU" sz="2400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C00000"/>
                </a:solidFill>
              </a:rPr>
              <a:t>На втором-третьем году </a:t>
            </a:r>
            <a:r>
              <a:rPr lang="ru-RU" sz="2400" dirty="0"/>
              <a:t>совершенствуются основные движения малыша: он начинает все лучше координировать свою двигательную активность</a:t>
            </a:r>
          </a:p>
        </p:txBody>
      </p:sp>
      <p:pic>
        <p:nvPicPr>
          <p:cNvPr id="5" name="Содержимое 4" descr="Кузина гмо 019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5" y="857250"/>
            <a:ext cx="3114675" cy="2335213"/>
          </a:xfrm>
          <a:ln w="38100" cap="sq">
            <a:solidFill>
              <a:srgbClr val="8064A2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Содержимое 4" descr="Кузина гмо 01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2857500"/>
            <a:ext cx="3114675" cy="2335213"/>
          </a:xfrm>
          <a:prstGeom prst="rect">
            <a:avLst/>
          </a:prstGeom>
          <a:noFill/>
          <a:ln w="38100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7" name="Содержимое 4" descr="Кузина гмо 01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8" y="4572000"/>
            <a:ext cx="2857500" cy="2143125"/>
          </a:xfrm>
          <a:prstGeom prst="rect">
            <a:avLst/>
          </a:prstGeom>
          <a:noFill/>
          <a:ln w="38100" cap="sq">
            <a:solidFill>
              <a:srgbClr val="953735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Развитие основных движений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14313" y="928670"/>
          <a:ext cx="5143505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Содержимое 5" descr="Кузина гмо 005.jpg"/>
          <p:cNvPicPr>
            <a:picLocks noGrp="1" noChangeAspect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5572125" y="928688"/>
            <a:ext cx="2251075" cy="3000375"/>
          </a:xfrm>
          <a:ln w="38100" cap="sq">
            <a:solidFill>
              <a:schemeClr val="accent1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7" name="Содержимое 5" descr="Кузина гмо 00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0750" y="4286250"/>
            <a:ext cx="3000375" cy="2251075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500313"/>
            <a:ext cx="7772400" cy="42148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Задачи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71500"/>
            <a:ext cx="7772400" cy="1714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85813" y="142875"/>
            <a:ext cx="7358062" cy="2286000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Сохранение 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укрепление психологического и физического здоровья детей раннего возраста по средствам развития движений в организации двигательной активности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500034" y="3143248"/>
          <a:ext cx="8429684" cy="3714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38"/>
          </a:xfrm>
        </p:spPr>
        <p:txBody>
          <a:bodyPr/>
          <a:lstStyle/>
          <a:p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</a:t>
            </a:r>
          </a:p>
        </p:txBody>
      </p:sp>
      <p:pic>
        <p:nvPicPr>
          <p:cNvPr id="5" name="Содержимое 4" descr="Кузина гмо 02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00438" y="3857625"/>
            <a:ext cx="3868737" cy="2901950"/>
          </a:xfrm>
          <a:ln w="38100" cap="sq">
            <a:solidFill>
              <a:srgbClr val="00B050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313" y="1000125"/>
            <a:ext cx="3251200" cy="5126038"/>
          </a:xfrm>
        </p:spPr>
        <p:txBody>
          <a:bodyPr rtlCol="0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двигательной активности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/>
              <a:t>О</a:t>
            </a:r>
            <a:r>
              <a:rPr lang="ru-RU" sz="2400" dirty="0" smtClean="0"/>
              <a:t>существляется </a:t>
            </a:r>
            <a:r>
              <a:rPr lang="ru-RU" sz="2400" dirty="0"/>
              <a:t>в общение со взрослыми и сверстниками. Чтобы поддержать у малышей интерес к овладению основными видами движения, формы организации двигательной активности  имеют свой сюжет, носят интегрированный характер, позволяют осуществлять связь с познавательными процессами.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Кузина гмо 02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285750"/>
            <a:ext cx="2901950" cy="3500438"/>
          </a:xfrm>
          <a:prstGeom prst="rect">
            <a:avLst/>
          </a:prstGeom>
          <a:noFill/>
          <a:ln w="38100" cap="sq">
            <a:solidFill>
              <a:srgbClr val="984807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7" name="Содержимое 4" descr="Кузина гмо 02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1143000"/>
            <a:ext cx="2295525" cy="1720850"/>
          </a:xfrm>
          <a:prstGeom prst="rect">
            <a:avLst/>
          </a:prstGeom>
          <a:noFill/>
          <a:ln w="38100" cap="sq">
            <a:solidFill>
              <a:srgbClr val="403152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38"/>
          </a:xfrm>
        </p:spPr>
        <p:txBody>
          <a:bodyPr/>
          <a:lstStyle/>
          <a:p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</a:t>
            </a:r>
            <a:endParaRPr lang="ru-RU" sz="3200" smtClean="0"/>
          </a:p>
        </p:txBody>
      </p:sp>
      <p:pic>
        <p:nvPicPr>
          <p:cNvPr id="5" name="Содержимое 4" descr="Кузина гмо 02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57563" y="142875"/>
            <a:ext cx="3297237" cy="2473325"/>
          </a:xfrm>
          <a:ln w="38100" cap="sq">
            <a:solidFill>
              <a:srgbClr val="C00000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19459" name="Текст 3"/>
          <p:cNvSpPr>
            <a:spLocks noGrp="1"/>
          </p:cNvSpPr>
          <p:nvPr>
            <p:ph type="body" sz="half" idx="2"/>
          </p:nvPr>
        </p:nvSpPr>
        <p:spPr>
          <a:xfrm>
            <a:off x="142875" y="928688"/>
            <a:ext cx="3322638" cy="5643562"/>
          </a:xfrm>
        </p:spPr>
        <p:txBody>
          <a:bodyPr/>
          <a:lstStyle/>
          <a:p>
            <a:pPr algn="ctr"/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Особое внимание уделяется, развитию мелкой моторики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 игровой деятельности используются пальчиковые игры, которые проходят эмоционально, увлекательно, способствуют развитию речи и творческой активности детей. Многие игры требуют участия обеих рук, что дает возможность развивать пространственные представления (вверх-вниз, сзади - спереди). </a:t>
            </a:r>
            <a:endParaRPr lang="ru-RU" sz="20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Кузина гмо 02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2428875"/>
            <a:ext cx="2630487" cy="1973263"/>
          </a:xfrm>
          <a:prstGeom prst="rect">
            <a:avLst/>
          </a:prstGeom>
          <a:noFill/>
          <a:ln w="38100" cap="sq">
            <a:solidFill>
              <a:srgbClr val="00B05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7" name="Содержимое 4" descr="Кузина гмо 02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4286250"/>
            <a:ext cx="3297237" cy="2473325"/>
          </a:xfrm>
          <a:prstGeom prst="rect">
            <a:avLst/>
          </a:prstGeom>
          <a:noFill/>
          <a:ln w="38100" cap="sq">
            <a:solidFill>
              <a:schemeClr val="accent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38"/>
          </a:xfrm>
        </p:spPr>
        <p:txBody>
          <a:bodyPr/>
          <a:lstStyle/>
          <a:p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</a:t>
            </a:r>
            <a:endParaRPr lang="ru-RU" sz="3200" smtClean="0"/>
          </a:p>
        </p:txBody>
      </p:sp>
      <p:pic>
        <p:nvPicPr>
          <p:cNvPr id="5" name="Содержимое 4" descr="Кузина гмо 02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14750" y="500063"/>
            <a:ext cx="2617788" cy="3490912"/>
          </a:xfrm>
          <a:ln w="38100" cap="sq">
            <a:solidFill>
              <a:srgbClr val="376092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313" y="1000125"/>
            <a:ext cx="3251200" cy="5572125"/>
          </a:xfrm>
        </p:spPr>
        <p:txBody>
          <a:bodyPr rtlCol="0"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представлений о конечном результате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/>
              <a:t>Оценка решения двигательной задачи позволяет перевести удовольствие ребенка с процессуальной стороны действий к радости достигнутого. У малышей огромное количество временных связей, имеющих прямое отношение к формированию произвольных движений, которые образуются путем подражания. Эта способность помогает им быстрее осваивать движения («Мы бабочки, цыплята, лесные зверушки») и формирует творческое воображение. </a:t>
            </a:r>
            <a:endParaRPr lang="ru-RU" sz="2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Кузина гмо 02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4071938"/>
            <a:ext cx="3490913" cy="2617787"/>
          </a:xfrm>
          <a:prstGeom prst="rect">
            <a:avLst/>
          </a:prstGeom>
          <a:noFill/>
          <a:ln w="38100" cap="sq">
            <a:solidFill>
              <a:srgbClr val="215968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</a:t>
            </a:r>
          </a:p>
        </p:txBody>
      </p:sp>
      <p:pic>
        <p:nvPicPr>
          <p:cNvPr id="5" name="Содержимое 4" descr="Кузина гмо 0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1214438"/>
            <a:ext cx="3571875" cy="2678112"/>
          </a:xfrm>
          <a:ln w="38100" cap="sq">
            <a:solidFill>
              <a:srgbClr val="00B050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7" name="Содержимое 6" descr="Кузина гмо 014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4875" y="1214438"/>
            <a:ext cx="3452813" cy="2589212"/>
          </a:xfrm>
          <a:ln w="38100" cap="sq">
            <a:solidFill>
              <a:srgbClr val="0070C0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Содержимое 4" descr="Кузина гмо 00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4071938"/>
            <a:ext cx="1968500" cy="2625725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8" name="Содержимое 4" descr="Кузина гмо 00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4429125"/>
            <a:ext cx="2847975" cy="2136775"/>
          </a:xfrm>
          <a:prstGeom prst="rect">
            <a:avLst/>
          </a:prstGeom>
          <a:noFill/>
          <a:ln w="38100" cap="sq">
            <a:solidFill>
              <a:srgbClr val="FFFF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9" name="Содержимое 4" descr="Кузина гмо 00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0" y="4429125"/>
            <a:ext cx="2847975" cy="2136775"/>
          </a:xfrm>
          <a:prstGeom prst="rect">
            <a:avLst/>
          </a:prstGeom>
          <a:noFill/>
          <a:ln w="38100" cap="sq">
            <a:solidFill>
              <a:srgbClr val="984807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310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Arial</vt:lpstr>
      <vt:lpstr>Times New Roman</vt:lpstr>
      <vt:lpstr>Тема Office</vt:lpstr>
      <vt:lpstr>Слайд 1</vt:lpstr>
      <vt:lpstr>АКТУАЛЬНОСТЬ</vt:lpstr>
      <vt:lpstr>Развитие основных движений</vt:lpstr>
      <vt:lpstr>Развитие основных движений</vt:lpstr>
      <vt:lpstr>ЗАДАЧИ</vt:lpstr>
      <vt:lpstr>Этапы работы</vt:lpstr>
      <vt:lpstr>Этапы работы</vt:lpstr>
      <vt:lpstr>Этапы работы</vt:lpstr>
      <vt:lpstr>Индивидуальная работа</vt:lpstr>
      <vt:lpstr>Перспектива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Пользователь Windows</cp:lastModifiedBy>
  <cp:revision>15</cp:revision>
  <dcterms:created xsi:type="dcterms:W3CDTF">2013-02-09T10:54:04Z</dcterms:created>
  <dcterms:modified xsi:type="dcterms:W3CDTF">2017-09-10T20:07:40Z</dcterms:modified>
</cp:coreProperties>
</file>