
<file path=[Content_Types].xml><?xml version="1.0" encoding="utf-8"?>
<Types xmlns="http://schemas.openxmlformats.org/package/2006/content-types">
  <Default ContentType="image/jpeg" Extension="jpg"/>
  <Default ContentType="image/gif" Extension="gif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y="6858000" cx="9144000"/>
  <p:notesSz cx="6858000" cy="9144000"/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9" name="Shape 89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2" name="Shape 17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8" name="Shape 178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7" name="Shape 187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8" name="Shape 198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5" name="Shape 205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2" name="Shape 21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5" name="Shape 95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1" name="Shape 10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9" name="Shape 109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8" name="Shape 118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8" name="Shape 128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7" name="Shape 137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8" name="Shape 148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4" name="Shape 164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Титульный слайд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/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baseline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0" marR="0" rtl="0" algn="l">
              <a:spcBef>
                <a:spcPts val="0"/>
              </a:spcBef>
              <a:defRPr/>
            </a:lvl2pPr>
            <a:lvl3pPr indent="0" marL="0" marR="0" rtl="0" algn="l">
              <a:spcBef>
                <a:spcPts val="0"/>
              </a:spcBef>
              <a:defRPr/>
            </a:lvl3pPr>
            <a:lvl4pPr indent="0" marL="0" marR="0" rtl="0" algn="l">
              <a:spcBef>
                <a:spcPts val="0"/>
              </a:spcBef>
              <a:defRPr/>
            </a:lvl4pPr>
            <a:lvl5pPr indent="0" marL="0" marR="0" rtl="0" algn="l">
              <a:spcBef>
                <a:spcPts val="0"/>
              </a:spcBef>
              <a:defRPr/>
            </a:lvl5pPr>
            <a:lvl6pPr indent="0" marL="0" marR="0" rtl="0" algn="l">
              <a:spcBef>
                <a:spcPts val="0"/>
              </a:spcBef>
              <a:defRPr/>
            </a:lvl6pPr>
            <a:lvl7pPr indent="0" marL="0" marR="0" rtl="0" algn="l">
              <a:spcBef>
                <a:spcPts val="0"/>
              </a:spcBef>
              <a:defRPr/>
            </a:lvl7pPr>
            <a:lvl8pPr indent="0" marL="0" marR="0" rtl="0" algn="l">
              <a:spcBef>
                <a:spcPts val="0"/>
              </a:spcBef>
              <a:defRPr/>
            </a:lvl8pPr>
            <a:lvl9pPr indent="0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2" name="Shape 12"/>
          <p:cNvSpPr txBox="1"/>
          <p:nvPr>
            <p:ph idx="1" type="subTitle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640"/>
              </a:spcBef>
              <a:buClr>
                <a:srgbClr val="888888"/>
              </a:buClr>
              <a:buFont typeface="Calibri"/>
              <a:buNone/>
              <a:defRPr b="0" baseline="0" i="0" sz="3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ctr">
              <a:spcBef>
                <a:spcPts val="560"/>
              </a:spcBef>
              <a:buClr>
                <a:srgbClr val="888888"/>
              </a:buClr>
              <a:buFont typeface="Calibri"/>
              <a:buNone/>
              <a:defRPr b="0" baseline="0" i="0" sz="2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ctr">
              <a:spcBef>
                <a:spcPts val="480"/>
              </a:spcBef>
              <a:buClr>
                <a:srgbClr val="888888"/>
              </a:buClr>
              <a:buFont typeface="Calibri"/>
              <a:buNone/>
              <a:defRPr b="0" baseline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ctr">
              <a:spcBef>
                <a:spcPts val="400"/>
              </a:spcBef>
              <a:buClr>
                <a:srgbClr val="888888"/>
              </a:buClr>
              <a:buFont typeface="Calibri"/>
              <a:buNone/>
              <a:defRPr b="0" baseline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ctr">
              <a:spcBef>
                <a:spcPts val="400"/>
              </a:spcBef>
              <a:buClr>
                <a:srgbClr val="888888"/>
              </a:buClr>
              <a:buFont typeface="Calibri"/>
              <a:buNone/>
              <a:defRPr b="0" baseline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ctr">
              <a:spcBef>
                <a:spcPts val="400"/>
              </a:spcBef>
              <a:buClr>
                <a:srgbClr val="888888"/>
              </a:buClr>
              <a:buFont typeface="Calibri"/>
              <a:buNone/>
              <a:defRPr b="0" baseline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ctr">
              <a:spcBef>
                <a:spcPts val="400"/>
              </a:spcBef>
              <a:buClr>
                <a:srgbClr val="888888"/>
              </a:buClr>
              <a:buFont typeface="Calibri"/>
              <a:buNone/>
              <a:defRPr b="0" baseline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ctr">
              <a:spcBef>
                <a:spcPts val="400"/>
              </a:spcBef>
              <a:buClr>
                <a:srgbClr val="888888"/>
              </a:buClr>
              <a:buFont typeface="Calibri"/>
              <a:buNone/>
              <a:defRPr b="0" baseline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ctr">
              <a:spcBef>
                <a:spcPts val="400"/>
              </a:spcBef>
              <a:buClr>
                <a:srgbClr val="888888"/>
              </a:buClr>
              <a:buFont typeface="Calibri"/>
              <a:buNone/>
              <a:defRPr b="0" baseline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r">
              <a:spcBef>
                <a:spcPts val="0"/>
              </a:spcBef>
            </a:pPr>
            <a:r>
              <a:t/>
            </a:r>
            <a:endParaRPr b="0" baseline="0" i="0" sz="1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1" marL="4572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2" marL="9144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3" marL="13716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4" marL="18288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5" marL="22860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6" marL="27432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7" marL="32004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8" marL="36576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Заголовок и вертикальный текст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69" name="Shape 69"/>
          <p:cNvSpPr txBox="1"/>
          <p:nvPr>
            <p:ph idx="1" type="body"/>
          </p:nvPr>
        </p:nvSpPr>
        <p:spPr>
          <a:xfrm rot="5400000">
            <a:off x="2309018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marL="342900" rtl="0" algn="l">
              <a:spcBef>
                <a:spcPts val="640"/>
              </a:spcBef>
              <a:buClr>
                <a:schemeClr val="dk1"/>
              </a:buClr>
              <a:buFont typeface="Calibri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marL="742950" rtl="0" algn="l">
              <a:spcBef>
                <a:spcPts val="560"/>
              </a:spcBef>
              <a:buClr>
                <a:schemeClr val="dk1"/>
              </a:buClr>
              <a:buFont typeface="Calibri"/>
              <a:buChar char="–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marL="1143000" rtl="0" algn="l">
              <a:spcBef>
                <a:spcPts val="480"/>
              </a:spcBef>
              <a:buClr>
                <a:schemeClr val="dk1"/>
              </a:buClr>
              <a:buFont typeface="Calibri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marL="1600200" rtl="0" algn="l">
              <a:spcBef>
                <a:spcPts val="400"/>
              </a:spcBef>
              <a:buClr>
                <a:schemeClr val="dk1"/>
              </a:buClr>
              <a:buFont typeface="Calibri"/>
              <a:buChar char="–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marL="2057400" rtl="0" algn="l">
              <a:spcBef>
                <a:spcPts val="400"/>
              </a:spcBef>
              <a:buClr>
                <a:schemeClr val="dk1"/>
              </a:buClr>
              <a:buFont typeface="Calibri"/>
              <a:buChar char="»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marL="2514600" rtl="0" algn="l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marL="2971800" rtl="0" algn="l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marL="3429000" rtl="0" algn="l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marL="3886200" rtl="0" algn="l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0" name="Shape 70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Shape 7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Shape 72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r">
              <a:spcBef>
                <a:spcPts val="0"/>
              </a:spcBef>
            </a:pPr>
            <a:r>
              <a:t/>
            </a:r>
            <a:endParaRPr b="0" baseline="0" i="0" sz="1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1" marL="4572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2" marL="9144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3" marL="13716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4" marL="18288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5" marL="22860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6" marL="27432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7" marL="32004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8" marL="36576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Вертикальный заголовок и текст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75" name="Shape 75"/>
          <p:cNvSpPr txBox="1"/>
          <p:nvPr>
            <p:ph idx="1" type="body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marL="342900" rtl="0" algn="l">
              <a:spcBef>
                <a:spcPts val="640"/>
              </a:spcBef>
              <a:buClr>
                <a:schemeClr val="dk1"/>
              </a:buClr>
              <a:buFont typeface="Calibri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marL="742950" rtl="0" algn="l">
              <a:spcBef>
                <a:spcPts val="560"/>
              </a:spcBef>
              <a:buClr>
                <a:schemeClr val="dk1"/>
              </a:buClr>
              <a:buFont typeface="Calibri"/>
              <a:buChar char="–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marL="1143000" rtl="0" algn="l">
              <a:spcBef>
                <a:spcPts val="480"/>
              </a:spcBef>
              <a:buClr>
                <a:schemeClr val="dk1"/>
              </a:buClr>
              <a:buFont typeface="Calibri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marL="1600200" rtl="0" algn="l">
              <a:spcBef>
                <a:spcPts val="400"/>
              </a:spcBef>
              <a:buClr>
                <a:schemeClr val="dk1"/>
              </a:buClr>
              <a:buFont typeface="Calibri"/>
              <a:buChar char="–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marL="2057400" rtl="0" algn="l">
              <a:spcBef>
                <a:spcPts val="400"/>
              </a:spcBef>
              <a:buClr>
                <a:schemeClr val="dk1"/>
              </a:buClr>
              <a:buFont typeface="Calibri"/>
              <a:buChar char="»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marL="2514600" rtl="0" algn="l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marL="2971800" rtl="0" algn="l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marL="3429000" rtl="0" algn="l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marL="3886200" rtl="0" algn="l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Shape 76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r">
              <a:spcBef>
                <a:spcPts val="0"/>
              </a:spcBef>
            </a:pPr>
            <a:r>
              <a:t/>
            </a:r>
            <a:endParaRPr b="0" baseline="0" i="0" sz="1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1" marL="4572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2" marL="9144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3" marL="13716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4" marL="18288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5" marL="22860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6" marL="27432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7" marL="32004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8" marL="36576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Заголовок и объект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marL="342900" rtl="0" algn="l">
              <a:spcBef>
                <a:spcPts val="640"/>
              </a:spcBef>
              <a:buClr>
                <a:schemeClr val="dk1"/>
              </a:buClr>
              <a:buFont typeface="Calibri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marL="742950" rtl="0" algn="l">
              <a:spcBef>
                <a:spcPts val="560"/>
              </a:spcBef>
              <a:buClr>
                <a:schemeClr val="dk1"/>
              </a:buClr>
              <a:buFont typeface="Calibri"/>
              <a:buChar char="–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marL="1143000" rtl="0" algn="l">
              <a:spcBef>
                <a:spcPts val="480"/>
              </a:spcBef>
              <a:buClr>
                <a:schemeClr val="dk1"/>
              </a:buClr>
              <a:buFont typeface="Calibri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marL="1600200" rtl="0" algn="l">
              <a:spcBef>
                <a:spcPts val="400"/>
              </a:spcBef>
              <a:buClr>
                <a:schemeClr val="dk1"/>
              </a:buClr>
              <a:buFont typeface="Calibri"/>
              <a:buChar char="–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marL="2057400" rtl="0" algn="l">
              <a:spcBef>
                <a:spcPts val="400"/>
              </a:spcBef>
              <a:buClr>
                <a:schemeClr val="dk1"/>
              </a:buClr>
              <a:buFont typeface="Calibri"/>
              <a:buChar char="»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marL="2514600" rtl="0" algn="l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marL="2971800" rtl="0" algn="l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marL="3429000" rtl="0" algn="l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marL="3886200" rtl="0" algn="l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" name="Shape 19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" name="Shape 2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1" name="Shape 21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r">
              <a:spcBef>
                <a:spcPts val="0"/>
              </a:spcBef>
            </a:pPr>
            <a:r>
              <a:t/>
            </a:r>
            <a:endParaRPr b="0" baseline="0" i="0" sz="1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1" marL="4572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2" marL="9144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3" marL="13716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4" marL="18288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5" marL="22860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6" marL="27432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7" marL="32004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8" marL="36576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Заголовок раздела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/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 algn="l">
              <a:spcBef>
                <a:spcPts val="0"/>
              </a:spcBef>
              <a:defRPr b="1" sz="4000" cap="small"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24" name="Shape 24"/>
          <p:cNvSpPr txBox="1"/>
          <p:nvPr>
            <p:ph idx="1" type="body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2000">
                <a:solidFill>
                  <a:srgbClr val="888888"/>
                </a:solidFill>
              </a:defRPr>
            </a:lvl1pPr>
            <a:lvl2pPr indent="0" marL="4572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800">
                <a:solidFill>
                  <a:srgbClr val="888888"/>
                </a:solidFill>
              </a:defRPr>
            </a:lvl2pPr>
            <a:lvl3pPr indent="0" marL="9144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600">
                <a:solidFill>
                  <a:srgbClr val="888888"/>
                </a:solidFill>
              </a:defRPr>
            </a:lvl3pPr>
            <a:lvl4pPr indent="0" marL="13716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4pPr>
            <a:lvl5pPr indent="0" marL="18288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5pPr>
            <a:lvl6pPr indent="0" marL="22860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6pPr>
            <a:lvl7pPr indent="0" marL="27432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7pPr>
            <a:lvl8pPr indent="0" marL="32004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8pPr>
            <a:lvl9pPr indent="0" marL="36576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5" name="Shape 25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Shape 2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r">
              <a:spcBef>
                <a:spcPts val="0"/>
              </a:spcBef>
            </a:pPr>
            <a:r>
              <a:t/>
            </a:r>
            <a:endParaRPr b="0" baseline="0" i="0" sz="1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1" marL="4572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2" marL="9144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3" marL="13716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4" marL="18288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5" marL="22860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6" marL="27432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7" marL="32004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8" marL="36576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Два объекта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800"/>
            </a:lvl1pPr>
            <a:lvl2pPr rtl="0">
              <a:spcBef>
                <a:spcPts val="0"/>
              </a:spcBef>
              <a:defRPr sz="2400"/>
            </a:lvl2pPr>
            <a:lvl3pPr rtl="0">
              <a:spcBef>
                <a:spcPts val="0"/>
              </a:spcBef>
              <a:defRPr sz="2000"/>
            </a:lvl3pPr>
            <a:lvl4pPr rtl="0">
              <a:spcBef>
                <a:spcPts val="0"/>
              </a:spcBef>
              <a:defRPr sz="1800"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/>
        </p:txBody>
      </p:sp>
      <p:sp>
        <p:nvSpPr>
          <p:cNvPr id="31" name="Shape 31"/>
          <p:cNvSpPr txBox="1"/>
          <p:nvPr>
            <p:ph idx="2" type="body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800"/>
            </a:lvl1pPr>
            <a:lvl2pPr rtl="0">
              <a:spcBef>
                <a:spcPts val="0"/>
              </a:spcBef>
              <a:defRPr sz="2400"/>
            </a:lvl2pPr>
            <a:lvl3pPr rtl="0">
              <a:spcBef>
                <a:spcPts val="0"/>
              </a:spcBef>
              <a:defRPr sz="2000"/>
            </a:lvl3pPr>
            <a:lvl4pPr rtl="0">
              <a:spcBef>
                <a:spcPts val="0"/>
              </a:spcBef>
              <a:defRPr sz="1800"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/>
        </p:txBody>
      </p:sp>
      <p:sp>
        <p:nvSpPr>
          <p:cNvPr id="32" name="Shape 32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3" name="Shape 3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r">
              <a:spcBef>
                <a:spcPts val="0"/>
              </a:spcBef>
            </a:pPr>
            <a:r>
              <a:t/>
            </a:r>
            <a:endParaRPr b="0" baseline="0" i="0" sz="1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1" marL="4572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2" marL="9144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3" marL="13716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4" marL="18288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5" marL="22860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6" marL="27432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7" marL="32004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8" marL="36576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Сравнение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37" name="Shape 37"/>
          <p:cNvSpPr txBox="1"/>
          <p:nvPr>
            <p:ph idx="1" type="body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Font typeface="Calibri"/>
              <a:buNone/>
              <a:defRPr b="1" sz="2400"/>
            </a:lvl1pPr>
            <a:lvl2pPr indent="0" marL="457200" rtl="0">
              <a:spcBef>
                <a:spcPts val="0"/>
              </a:spcBef>
              <a:buFont typeface="Calibri"/>
              <a:buNone/>
              <a:defRPr b="1" sz="2000"/>
            </a:lvl2pPr>
            <a:lvl3pPr indent="0" marL="914400" rtl="0">
              <a:spcBef>
                <a:spcPts val="0"/>
              </a:spcBef>
              <a:buFont typeface="Calibri"/>
              <a:buNone/>
              <a:defRPr b="1" sz="1800"/>
            </a:lvl3pPr>
            <a:lvl4pPr indent="0" marL="1371600" rtl="0">
              <a:spcBef>
                <a:spcPts val="0"/>
              </a:spcBef>
              <a:buFont typeface="Calibri"/>
              <a:buNone/>
              <a:defRPr b="1" sz="1600"/>
            </a:lvl4pPr>
            <a:lvl5pPr indent="0" marL="1828800" rtl="0">
              <a:spcBef>
                <a:spcPts val="0"/>
              </a:spcBef>
              <a:buFont typeface="Calibri"/>
              <a:buNone/>
              <a:defRPr b="1" sz="1600"/>
            </a:lvl5pPr>
            <a:lvl6pPr indent="0" marL="2286000" rtl="0">
              <a:spcBef>
                <a:spcPts val="0"/>
              </a:spcBef>
              <a:buFont typeface="Calibri"/>
              <a:buNone/>
              <a:defRPr b="1" sz="1600"/>
            </a:lvl6pPr>
            <a:lvl7pPr indent="0" marL="2743200" rtl="0">
              <a:spcBef>
                <a:spcPts val="0"/>
              </a:spcBef>
              <a:buFont typeface="Calibri"/>
              <a:buNone/>
              <a:defRPr b="1" sz="1600"/>
            </a:lvl7pPr>
            <a:lvl8pPr indent="0" marL="3200400" rtl="0">
              <a:spcBef>
                <a:spcPts val="0"/>
              </a:spcBef>
              <a:buFont typeface="Calibri"/>
              <a:buNone/>
              <a:defRPr b="1" sz="1600"/>
            </a:lvl8pPr>
            <a:lvl9pPr indent="0" marL="3657600" rtl="0">
              <a:spcBef>
                <a:spcPts val="0"/>
              </a:spcBef>
              <a:buFont typeface="Calibri"/>
              <a:buNone/>
              <a:defRPr b="1" sz="1600"/>
            </a:lvl9pPr>
          </a:lstStyle>
          <a:p/>
        </p:txBody>
      </p:sp>
      <p:sp>
        <p:nvSpPr>
          <p:cNvPr id="38" name="Shape 38"/>
          <p:cNvSpPr txBox="1"/>
          <p:nvPr>
            <p:ph idx="2" type="body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4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600"/>
            </a:lvl6pPr>
            <a:lvl7pPr rtl="0">
              <a:spcBef>
                <a:spcPts val="0"/>
              </a:spcBef>
              <a:defRPr sz="1600"/>
            </a:lvl7pPr>
            <a:lvl8pPr rtl="0">
              <a:spcBef>
                <a:spcPts val="0"/>
              </a:spcBef>
              <a:defRPr sz="1600"/>
            </a:lvl8pPr>
            <a:lvl9pPr rtl="0">
              <a:spcBef>
                <a:spcPts val="0"/>
              </a:spcBef>
              <a:defRPr sz="1600"/>
            </a:lvl9pPr>
          </a:lstStyle>
          <a:p/>
        </p:txBody>
      </p:sp>
      <p:sp>
        <p:nvSpPr>
          <p:cNvPr id="39" name="Shape 39"/>
          <p:cNvSpPr txBox="1"/>
          <p:nvPr>
            <p:ph idx="3" type="body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Font typeface="Calibri"/>
              <a:buNone/>
              <a:defRPr b="1" sz="2400"/>
            </a:lvl1pPr>
            <a:lvl2pPr indent="0" marL="457200" rtl="0">
              <a:spcBef>
                <a:spcPts val="0"/>
              </a:spcBef>
              <a:buFont typeface="Calibri"/>
              <a:buNone/>
              <a:defRPr b="1" sz="2000"/>
            </a:lvl2pPr>
            <a:lvl3pPr indent="0" marL="914400" rtl="0">
              <a:spcBef>
                <a:spcPts val="0"/>
              </a:spcBef>
              <a:buFont typeface="Calibri"/>
              <a:buNone/>
              <a:defRPr b="1" sz="1800"/>
            </a:lvl3pPr>
            <a:lvl4pPr indent="0" marL="1371600" rtl="0">
              <a:spcBef>
                <a:spcPts val="0"/>
              </a:spcBef>
              <a:buFont typeface="Calibri"/>
              <a:buNone/>
              <a:defRPr b="1" sz="1600"/>
            </a:lvl4pPr>
            <a:lvl5pPr indent="0" marL="1828800" rtl="0">
              <a:spcBef>
                <a:spcPts val="0"/>
              </a:spcBef>
              <a:buFont typeface="Calibri"/>
              <a:buNone/>
              <a:defRPr b="1" sz="1600"/>
            </a:lvl5pPr>
            <a:lvl6pPr indent="0" marL="2286000" rtl="0">
              <a:spcBef>
                <a:spcPts val="0"/>
              </a:spcBef>
              <a:buFont typeface="Calibri"/>
              <a:buNone/>
              <a:defRPr b="1" sz="1600"/>
            </a:lvl6pPr>
            <a:lvl7pPr indent="0" marL="2743200" rtl="0">
              <a:spcBef>
                <a:spcPts val="0"/>
              </a:spcBef>
              <a:buFont typeface="Calibri"/>
              <a:buNone/>
              <a:defRPr b="1" sz="1600"/>
            </a:lvl7pPr>
            <a:lvl8pPr indent="0" marL="3200400" rtl="0">
              <a:spcBef>
                <a:spcPts val="0"/>
              </a:spcBef>
              <a:buFont typeface="Calibri"/>
              <a:buNone/>
              <a:defRPr b="1" sz="1600"/>
            </a:lvl8pPr>
            <a:lvl9pPr indent="0" marL="3657600" rtl="0">
              <a:spcBef>
                <a:spcPts val="0"/>
              </a:spcBef>
              <a:buFont typeface="Calibri"/>
              <a:buNone/>
              <a:defRPr b="1" sz="1600"/>
            </a:lvl9pPr>
          </a:lstStyle>
          <a:p/>
        </p:txBody>
      </p:sp>
      <p:sp>
        <p:nvSpPr>
          <p:cNvPr id="40" name="Shape 40"/>
          <p:cNvSpPr txBox="1"/>
          <p:nvPr>
            <p:ph idx="4" type="body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4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600"/>
            </a:lvl6pPr>
            <a:lvl7pPr rtl="0">
              <a:spcBef>
                <a:spcPts val="0"/>
              </a:spcBef>
              <a:defRPr sz="1600"/>
            </a:lvl7pPr>
            <a:lvl8pPr rtl="0">
              <a:spcBef>
                <a:spcPts val="0"/>
              </a:spcBef>
              <a:defRPr sz="1600"/>
            </a:lvl8pPr>
            <a:lvl9pPr rtl="0">
              <a:spcBef>
                <a:spcPts val="0"/>
              </a:spcBef>
              <a:defRPr sz="1600"/>
            </a:lvl9pPr>
          </a:lstStyle>
          <a:p/>
        </p:txBody>
      </p:sp>
      <p:sp>
        <p:nvSpPr>
          <p:cNvPr id="41" name="Shape 41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r">
              <a:spcBef>
                <a:spcPts val="0"/>
              </a:spcBef>
            </a:pPr>
            <a:r>
              <a:t/>
            </a:r>
            <a:endParaRPr b="0" baseline="0" i="0" sz="1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1" marL="4572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2" marL="9144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3" marL="13716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4" marL="18288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5" marL="22860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6" marL="27432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7" marL="32004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8" marL="36576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Только заголовок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46" name="Shape 46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r">
              <a:spcBef>
                <a:spcPts val="0"/>
              </a:spcBef>
            </a:pPr>
            <a:r>
              <a:t/>
            </a:r>
            <a:endParaRPr b="0" baseline="0" i="0" sz="1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1" marL="4572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2" marL="9144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3" marL="13716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4" marL="18288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5" marL="22860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6" marL="27432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7" marL="32004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8" marL="36576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Пустой слайд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r">
              <a:spcBef>
                <a:spcPts val="0"/>
              </a:spcBef>
            </a:pPr>
            <a:r>
              <a:t/>
            </a:r>
            <a:endParaRPr b="0" baseline="0" i="0" sz="1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1" marL="4572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2" marL="9144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3" marL="13716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4" marL="18288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5" marL="22860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6" marL="27432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7" marL="32004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8" marL="36576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Объект с подписью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defRPr b="1" sz="2000"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3200"/>
            </a:lvl1pPr>
            <a:lvl2pPr rtl="0">
              <a:spcBef>
                <a:spcPts val="0"/>
              </a:spcBef>
              <a:defRPr sz="2800"/>
            </a:lvl2pPr>
            <a:lvl3pPr rtl="0">
              <a:spcBef>
                <a:spcPts val="0"/>
              </a:spcBef>
              <a:defRPr sz="2400"/>
            </a:lvl3pPr>
            <a:lvl4pPr rtl="0">
              <a:spcBef>
                <a:spcPts val="0"/>
              </a:spcBef>
              <a:defRPr sz="2000"/>
            </a:lvl4pPr>
            <a:lvl5pPr rtl="0">
              <a:spcBef>
                <a:spcPts val="0"/>
              </a:spcBef>
              <a:defRPr sz="2000"/>
            </a:lvl5pPr>
            <a:lvl6pPr rtl="0">
              <a:spcBef>
                <a:spcPts val="0"/>
              </a:spcBef>
              <a:defRPr sz="2000"/>
            </a:lvl6pPr>
            <a:lvl7pPr rtl="0">
              <a:spcBef>
                <a:spcPts val="0"/>
              </a:spcBef>
              <a:defRPr sz="2000"/>
            </a:lvl7pPr>
            <a:lvl8pPr rtl="0">
              <a:spcBef>
                <a:spcPts val="0"/>
              </a:spcBef>
              <a:defRPr sz="2000"/>
            </a:lvl8pPr>
            <a:lvl9pPr rtl="0">
              <a:spcBef>
                <a:spcPts val="0"/>
              </a:spcBef>
              <a:defRPr sz="2000"/>
            </a:lvl9pPr>
          </a:lstStyle>
          <a:p/>
        </p:txBody>
      </p:sp>
      <p:sp>
        <p:nvSpPr>
          <p:cNvPr id="56" name="Shape 56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>
              <a:spcBef>
                <a:spcPts val="0"/>
              </a:spcBef>
              <a:buFont typeface="Calibri"/>
              <a:buNone/>
              <a:defRPr sz="1400"/>
            </a:lvl1pPr>
            <a:lvl2pPr indent="0" marL="457200" rtl="0">
              <a:spcBef>
                <a:spcPts val="0"/>
              </a:spcBef>
              <a:buFont typeface="Calibri"/>
              <a:buNone/>
              <a:defRPr sz="1200"/>
            </a:lvl2pPr>
            <a:lvl3pPr indent="0" marL="914400" rtl="0">
              <a:spcBef>
                <a:spcPts val="0"/>
              </a:spcBef>
              <a:buFont typeface="Calibri"/>
              <a:buNone/>
              <a:defRPr sz="1000"/>
            </a:lvl3pPr>
            <a:lvl4pPr indent="0" marL="1371600" rtl="0">
              <a:spcBef>
                <a:spcPts val="0"/>
              </a:spcBef>
              <a:buFont typeface="Calibri"/>
              <a:buNone/>
              <a:defRPr sz="900"/>
            </a:lvl4pPr>
            <a:lvl5pPr indent="0" marL="1828800" rtl="0">
              <a:spcBef>
                <a:spcPts val="0"/>
              </a:spcBef>
              <a:buFont typeface="Calibri"/>
              <a:buNone/>
              <a:defRPr sz="900"/>
            </a:lvl5pPr>
            <a:lvl6pPr indent="0" marL="2286000" rtl="0">
              <a:spcBef>
                <a:spcPts val="0"/>
              </a:spcBef>
              <a:buFont typeface="Calibri"/>
              <a:buNone/>
              <a:defRPr sz="900"/>
            </a:lvl6pPr>
            <a:lvl7pPr indent="0" marL="2743200" rtl="0">
              <a:spcBef>
                <a:spcPts val="0"/>
              </a:spcBef>
              <a:buFont typeface="Calibri"/>
              <a:buNone/>
              <a:defRPr sz="900"/>
            </a:lvl7pPr>
            <a:lvl8pPr indent="0" marL="3200400" rtl="0">
              <a:spcBef>
                <a:spcPts val="0"/>
              </a:spcBef>
              <a:buFont typeface="Calibri"/>
              <a:buNone/>
              <a:defRPr sz="900"/>
            </a:lvl8pPr>
            <a:lvl9pPr indent="0" marL="3657600" rtl="0">
              <a:spcBef>
                <a:spcPts val="0"/>
              </a:spcBef>
              <a:buFont typeface="Calibri"/>
              <a:buNone/>
              <a:defRPr sz="900"/>
            </a:lvl9pPr>
          </a:lstStyle>
          <a:p/>
        </p:txBody>
      </p:sp>
      <p:sp>
        <p:nvSpPr>
          <p:cNvPr id="57" name="Shape 57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r">
              <a:spcBef>
                <a:spcPts val="0"/>
              </a:spcBef>
            </a:pPr>
            <a:r>
              <a:t/>
            </a:r>
            <a:endParaRPr b="0" baseline="0" i="0" sz="1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1" marL="4572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2" marL="9144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3" marL="13716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4" marL="18288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5" marL="22860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6" marL="27432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7" marL="32004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8" marL="36576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Рисунок с подписью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/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defRPr b="1" sz="2000"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62" name="Shape 62"/>
          <p:cNvSpPr/>
          <p:nvPr>
            <p:ph idx="2" type="pic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buClr>
                <a:srgbClr val="888888"/>
              </a:buClr>
              <a:buFont typeface="Calibri"/>
              <a:buNone/>
              <a:defRPr b="0" baseline="0" i="0" sz="3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baseline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baseline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baseline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baseline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baseline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baseline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baseline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baseline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>
              <a:spcBef>
                <a:spcPts val="0"/>
              </a:spcBef>
              <a:buFont typeface="Calibri"/>
              <a:buNone/>
              <a:defRPr sz="1400"/>
            </a:lvl1pPr>
            <a:lvl2pPr indent="0" marL="457200" rtl="0">
              <a:spcBef>
                <a:spcPts val="0"/>
              </a:spcBef>
              <a:buFont typeface="Calibri"/>
              <a:buNone/>
              <a:defRPr sz="1200"/>
            </a:lvl2pPr>
            <a:lvl3pPr indent="0" marL="914400" rtl="0">
              <a:spcBef>
                <a:spcPts val="0"/>
              </a:spcBef>
              <a:buFont typeface="Calibri"/>
              <a:buNone/>
              <a:defRPr sz="1000"/>
            </a:lvl3pPr>
            <a:lvl4pPr indent="0" marL="1371600" rtl="0">
              <a:spcBef>
                <a:spcPts val="0"/>
              </a:spcBef>
              <a:buFont typeface="Calibri"/>
              <a:buNone/>
              <a:defRPr sz="900"/>
            </a:lvl4pPr>
            <a:lvl5pPr indent="0" marL="1828800" rtl="0">
              <a:spcBef>
                <a:spcPts val="0"/>
              </a:spcBef>
              <a:buFont typeface="Calibri"/>
              <a:buNone/>
              <a:defRPr sz="900"/>
            </a:lvl5pPr>
            <a:lvl6pPr indent="0" marL="2286000" rtl="0">
              <a:spcBef>
                <a:spcPts val="0"/>
              </a:spcBef>
              <a:buFont typeface="Calibri"/>
              <a:buNone/>
              <a:defRPr sz="900"/>
            </a:lvl6pPr>
            <a:lvl7pPr indent="0" marL="2743200" rtl="0">
              <a:spcBef>
                <a:spcPts val="0"/>
              </a:spcBef>
              <a:buFont typeface="Calibri"/>
              <a:buNone/>
              <a:defRPr sz="900"/>
            </a:lvl7pPr>
            <a:lvl8pPr indent="0" marL="3200400" rtl="0">
              <a:spcBef>
                <a:spcPts val="0"/>
              </a:spcBef>
              <a:buFont typeface="Calibri"/>
              <a:buNone/>
              <a:defRPr sz="900"/>
            </a:lvl8pPr>
            <a:lvl9pPr indent="0" marL="3657600" rtl="0">
              <a:spcBef>
                <a:spcPts val="0"/>
              </a:spcBef>
              <a:buFont typeface="Calibri"/>
              <a:buNone/>
              <a:defRPr sz="900"/>
            </a:lvl9pPr>
          </a:lstStyle>
          <a:p/>
        </p:txBody>
      </p:sp>
      <p:sp>
        <p:nvSpPr>
          <p:cNvPr id="64" name="Shape 64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r">
              <a:spcBef>
                <a:spcPts val="0"/>
              </a:spcBef>
            </a:pPr>
            <a:r>
              <a:t/>
            </a:r>
            <a:endParaRPr b="0" baseline="0" i="0" sz="1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1" marL="4572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2" marL="9144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3" marL="13716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4" marL="18288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5" marL="22860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6" marL="27432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7" marL="32004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8" marL="36576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baseline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0" marR="0" rtl="0" algn="l">
              <a:spcBef>
                <a:spcPts val="0"/>
              </a:spcBef>
              <a:defRPr/>
            </a:lvl2pPr>
            <a:lvl3pPr indent="0" marL="0" marR="0" rtl="0" algn="l">
              <a:spcBef>
                <a:spcPts val="0"/>
              </a:spcBef>
              <a:defRPr/>
            </a:lvl3pPr>
            <a:lvl4pPr indent="0" marL="0" marR="0" rtl="0" algn="l">
              <a:spcBef>
                <a:spcPts val="0"/>
              </a:spcBef>
              <a:defRPr/>
            </a:lvl4pPr>
            <a:lvl5pPr indent="0" marL="0" marR="0" rtl="0" algn="l">
              <a:spcBef>
                <a:spcPts val="0"/>
              </a:spcBef>
              <a:defRPr/>
            </a:lvl5pPr>
            <a:lvl6pPr indent="0" marL="0" marR="0" rtl="0" algn="l">
              <a:spcBef>
                <a:spcPts val="0"/>
              </a:spcBef>
              <a:defRPr/>
            </a:lvl6pPr>
            <a:lvl7pPr indent="0" marL="0" marR="0" rtl="0" algn="l">
              <a:spcBef>
                <a:spcPts val="0"/>
              </a:spcBef>
              <a:defRPr/>
            </a:lvl7pPr>
            <a:lvl8pPr indent="0" marL="0" marR="0" rtl="0" algn="l">
              <a:spcBef>
                <a:spcPts val="0"/>
              </a:spcBef>
              <a:defRPr/>
            </a:lvl8pPr>
            <a:lvl9pPr indent="0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marL="342900" marR="0" rtl="0" algn="l">
              <a:spcBef>
                <a:spcPts val="640"/>
              </a:spcBef>
              <a:buClr>
                <a:schemeClr val="dk1"/>
              </a:buClr>
              <a:buFont typeface="Calibri"/>
              <a:buChar char="•"/>
              <a:defRPr b="0" baseline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marL="742950" marR="0" rtl="0" algn="l">
              <a:spcBef>
                <a:spcPts val="560"/>
              </a:spcBef>
              <a:buClr>
                <a:schemeClr val="dk1"/>
              </a:buClr>
              <a:buFont typeface="Calibri"/>
              <a:buChar char="–"/>
              <a:defRPr b="0" baseline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marL="1143000" marR="0" rtl="0" algn="l">
              <a:spcBef>
                <a:spcPts val="480"/>
              </a:spcBef>
              <a:buClr>
                <a:schemeClr val="dk1"/>
              </a:buClr>
              <a:buFont typeface="Calibri"/>
              <a:buChar char="•"/>
              <a:defRPr b="0" baseline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marL="1600200" marR="0" rtl="0" algn="l">
              <a:spcBef>
                <a:spcPts val="400"/>
              </a:spcBef>
              <a:buClr>
                <a:schemeClr val="dk1"/>
              </a:buClr>
              <a:buFont typeface="Calibri"/>
              <a:buChar char="–"/>
              <a:defRPr b="0" baseline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marL="2057400" marR="0" rtl="0" algn="l">
              <a:spcBef>
                <a:spcPts val="400"/>
              </a:spcBef>
              <a:buClr>
                <a:schemeClr val="dk1"/>
              </a:buClr>
              <a:buFont typeface="Calibri"/>
              <a:buChar char="»"/>
              <a:defRPr b="0" baseline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marL="2514600" marR="0" rtl="0" algn="l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b="0" baseline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marL="2971800" marR="0" rtl="0" algn="l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b="0" baseline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marL="3429000" marR="0" rtl="0" algn="l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b="0" baseline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marL="3886200" marR="0" rtl="0" algn="l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b="0" baseline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 b="0" baseline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Shape 9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r">
              <a:spcBef>
                <a:spcPts val="0"/>
              </a:spcBef>
            </a:pPr>
            <a:r>
              <a:t/>
            </a:r>
            <a:endParaRPr b="0" baseline="0" i="0" sz="1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1" marL="4572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2" marL="9144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3" marL="13716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4" marL="18288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5" marL="22860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6" marL="27432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7" marL="32004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8" marL="3657600" marR="0" rtl="0" algn="l">
              <a:spcBef>
                <a:spcPts val="0"/>
              </a:spcBef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3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6.jpg"/><Relationship Id="rId4" Type="http://schemas.openxmlformats.org/officeDocument/2006/relationships/image" Target="../media/image22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1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9.jpg"/><Relationship Id="rId4" Type="http://schemas.openxmlformats.org/officeDocument/2006/relationships/image" Target="../media/image20.jpg"/><Relationship Id="rId5" Type="http://schemas.openxmlformats.org/officeDocument/2006/relationships/image" Target="../media/image25.jpg"/><Relationship Id="rId6" Type="http://schemas.openxmlformats.org/officeDocument/2006/relationships/image" Target="../media/image30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4.jpg"/><Relationship Id="rId4" Type="http://schemas.openxmlformats.org/officeDocument/2006/relationships/image" Target="../media/image29.jpg"/><Relationship Id="rId5" Type="http://schemas.openxmlformats.org/officeDocument/2006/relationships/image" Target="../media/image27.jpg"/><Relationship Id="rId6" Type="http://schemas.openxmlformats.org/officeDocument/2006/relationships/image" Target="../media/image26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8.jpg"/></Relationships>
</file>

<file path=ppt/slides/_rels/slide15.xml.rels><?xml version="1.0" encoding="UTF-8" standalone="yes"?><Relationships xmlns="http://schemas.openxmlformats.org/package/2006/relationships"><Relationship Id="rId11" Type="http://schemas.openxmlformats.org/officeDocument/2006/relationships/hyperlink" Target="http://im4-tub-ru.yandex.net/i?id=331052711-10-72&amp;n=21" TargetMode="External"/><Relationship Id="rId10" Type="http://schemas.openxmlformats.org/officeDocument/2006/relationships/hyperlink" Target="http://im2-tub-ru.yandex.net/i?id=2105310-29-72&amp;n=21" TargetMode="External"/><Relationship Id="rId13" Type="http://schemas.openxmlformats.org/officeDocument/2006/relationships/hyperlink" Target="http://im5-tub-ru.yandex.net/i?id=267295173-59-72&amp;n=21" TargetMode="External"/><Relationship Id="rId12" Type="http://schemas.openxmlformats.org/officeDocument/2006/relationships/hyperlink" Target="http://im7-tub-ru.yandex.net/i?id=6211654-58-72&amp;n=21" TargetMode="Externa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08.jpg"/><Relationship Id="rId4" Type="http://schemas.openxmlformats.org/officeDocument/2006/relationships/hyperlink" Target="http://cs11430.userapi.com/u135216350/-5/x_f4d9e191.jpg" TargetMode="External"/><Relationship Id="rId9" Type="http://schemas.openxmlformats.org/officeDocument/2006/relationships/hyperlink" Target="http://im6-tub-ru.yandex.net/i?id=81679068-33-72&amp;n=21" TargetMode="External"/><Relationship Id="rId15" Type="http://schemas.openxmlformats.org/officeDocument/2006/relationships/hyperlink" Target="http://im6-tub-ru.yandex.net/i?id=226727598-20-72&amp;n=21" TargetMode="External"/><Relationship Id="rId14" Type="http://schemas.openxmlformats.org/officeDocument/2006/relationships/hyperlink" Target="http://im7-tub-ru.yandex.net/i?id=163971127-45-72&amp;n=21" TargetMode="External"/><Relationship Id="rId17" Type="http://schemas.openxmlformats.org/officeDocument/2006/relationships/hyperlink" Target="http://cs5230.userapi.com/u4387906/-14/x_8deb2d3e.jpg" TargetMode="External"/><Relationship Id="rId16" Type="http://schemas.openxmlformats.org/officeDocument/2006/relationships/hyperlink" Target="http://im3-tub-ru.yandex.net/i?id=636861697-25-72&amp;n=21" TargetMode="External"/><Relationship Id="rId5" Type="http://schemas.openxmlformats.org/officeDocument/2006/relationships/hyperlink" Target="http://im2-tub-ru.yandex.net/i?id=68723933-62-72&amp;n=21" TargetMode="External"/><Relationship Id="rId19" Type="http://schemas.openxmlformats.org/officeDocument/2006/relationships/hyperlink" Target="http://muztunes.net/download.php?cs=4242&amp;u=32786485&amp;n=d1856a8904f7&amp;a=%25" TargetMode="External"/><Relationship Id="rId6" Type="http://schemas.openxmlformats.org/officeDocument/2006/relationships/hyperlink" Target="http://im8-tub-ru.yandex.net/i?id=29774823-01-72&amp;n=21" TargetMode="External"/><Relationship Id="rId18" Type="http://schemas.openxmlformats.org/officeDocument/2006/relationships/hyperlink" Target="http://ddl.muzofun.net/mp3/s3/b4/d/b4d8e96d57092803ac220803c475c002.mp3?st=zst39P" TargetMode="External"/><Relationship Id="rId7" Type="http://schemas.openxmlformats.org/officeDocument/2006/relationships/hyperlink" Target="http://im0-tub-ru.yandex.net/i?id=345144939-51-72&amp;n=21" TargetMode="External"/><Relationship Id="rId8" Type="http://schemas.openxmlformats.org/officeDocument/2006/relationships/hyperlink" Target="http://im3-tub-ru.yandex.net/i?id=13315022-62-72&amp;n=21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5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6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9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8.jpg"/><Relationship Id="rId4" Type="http://schemas.openxmlformats.org/officeDocument/2006/relationships/image" Target="../media/image07.jpg"/><Relationship Id="rId5" Type="http://schemas.openxmlformats.org/officeDocument/2006/relationships/image" Target="../media/image00.jpg"/><Relationship Id="rId6" Type="http://schemas.openxmlformats.org/officeDocument/2006/relationships/image" Target="../media/image02.jpg"/><Relationship Id="rId7" Type="http://schemas.openxmlformats.org/officeDocument/2006/relationships/image" Target="../media/image04.jpg"/><Relationship Id="rId8" Type="http://schemas.openxmlformats.org/officeDocument/2006/relationships/image" Target="../media/image10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jpg"/><Relationship Id="rId4" Type="http://schemas.openxmlformats.org/officeDocument/2006/relationships/image" Target="../media/image15.jpg"/><Relationship Id="rId5" Type="http://schemas.openxmlformats.org/officeDocument/2006/relationships/image" Target="../media/image14.jpg"/><Relationship Id="rId6" Type="http://schemas.openxmlformats.org/officeDocument/2006/relationships/image" Target="../media/image13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08.jpg"/><Relationship Id="rId4" Type="http://schemas.openxmlformats.org/officeDocument/2006/relationships/hyperlink" Target="http://linoit.com/users/IrinaSerk/canvases/%D0%94%D0%B8%D0%B4%D0%B0%D0%BA%D1%82%D0%B8%D1%87%D0%B5%D1%81%D0%BA%D0%BE%D0%B5%20%D0%BF%D0%BE%D1%81%D0%BE%D0%B1%D0%B8%D0%B5%201" TargetMode="External"/><Relationship Id="rId5" Type="http://schemas.openxmlformats.org/officeDocument/2006/relationships/image" Target="../media/image11.jpg"/><Relationship Id="rId6" Type="http://schemas.openxmlformats.org/officeDocument/2006/relationships/image" Target="../media/image17.jpg"/><Relationship Id="rId7" Type="http://schemas.openxmlformats.org/officeDocument/2006/relationships/image" Target="../media/image18.gif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08.jpg"/><Relationship Id="rId4" Type="http://schemas.openxmlformats.org/officeDocument/2006/relationships/image" Target="../media/image23.jpg"/><Relationship Id="rId5" Type="http://schemas.openxmlformats.org/officeDocument/2006/relationships/image" Target="../media/image18.gif"/><Relationship Id="rId6" Type="http://schemas.openxmlformats.org/officeDocument/2006/relationships/hyperlink" Target="http://linoit.com/users/IrinaSerk/canvases/%D0%94%D0%B8%D0%B4%D0%B0%D0%BA%D1%82%D0%B8%D1%87%D0%B5%D1%81%D0%BA%D0%BE%D0%B5%20%D0%BF%D0%BE%D1%81%D0%BE%D0%B1%D0%B8%D0%B5%202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1" name="Shape 81"/>
          <p:cNvSpPr txBox="1"/>
          <p:nvPr>
            <p:ph idx="1" type="subTitle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82" name="Shape 8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787524"/>
            <a:ext cx="9144000" cy="7645524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Shape 83"/>
          <p:cNvSpPr txBox="1"/>
          <p:nvPr/>
        </p:nvSpPr>
        <p:spPr>
          <a:xfrm>
            <a:off x="3059832" y="548679"/>
            <a:ext cx="3823675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baseline="0" i="0" lang="ru-RU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МДОУ «Детский сад №9 “Радуга”</a:t>
            </a:r>
          </a:p>
        </p:txBody>
      </p:sp>
      <p:sp>
        <p:nvSpPr>
          <p:cNvPr id="84" name="Shape 84"/>
          <p:cNvSpPr txBox="1"/>
          <p:nvPr/>
        </p:nvSpPr>
        <p:spPr>
          <a:xfrm>
            <a:off x="2843808" y="1196751"/>
            <a:ext cx="4896543" cy="8002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baseline="0" i="0" lang="ru-RU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Путешествие в</a:t>
            </a:r>
            <a:r>
              <a:rPr b="0" baseline="0" i="0" lang="ru-RU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1" baseline="0" i="0" lang="ru-RU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сказку</a:t>
            </a: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baseline="0" i="0" lang="ru-RU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логоритмическое занятие  для детей-логопатов старшего дошкольного возраста (дифференциация звуков Л;Л’)</a:t>
            </a:r>
          </a:p>
        </p:txBody>
      </p:sp>
      <p:sp>
        <p:nvSpPr>
          <p:cNvPr id="85" name="Shape 85"/>
          <p:cNvSpPr txBox="1"/>
          <p:nvPr/>
        </p:nvSpPr>
        <p:spPr>
          <a:xfrm>
            <a:off x="5436096" y="3356992"/>
            <a:ext cx="3707903" cy="5847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ru-RU" sz="1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Подготовила и провела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ru-RU" sz="1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учитель-логопед  Серкова И.И.</a:t>
            </a:r>
          </a:p>
        </p:txBody>
      </p:sp>
      <p:sp>
        <p:nvSpPr>
          <p:cNvPr id="86" name="Shape 86"/>
          <p:cNvSpPr txBox="1"/>
          <p:nvPr/>
        </p:nvSpPr>
        <p:spPr>
          <a:xfrm>
            <a:off x="3419871" y="6237312"/>
            <a:ext cx="2264338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baseline="0" i="0" lang="ru-RU" sz="1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Боровский район 2013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/>
          <p:nvPr>
            <p:ph idx="4294967295"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0" baseline="0" i="0" lang="ru-RU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Золушка</a:t>
            </a:r>
          </a:p>
        </p:txBody>
      </p:sp>
      <p:pic>
        <p:nvPicPr>
          <p:cNvPr id="167" name="Shape 1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25200" y="-72063"/>
            <a:ext cx="9169199" cy="6993153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Shape 168"/>
          <p:cNvSpPr txBox="1"/>
          <p:nvPr/>
        </p:nvSpPr>
        <p:spPr>
          <a:xfrm>
            <a:off x="3491880" y="116631"/>
            <a:ext cx="6354391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baseline="0" i="0" lang="ru-RU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Сложный  путь мы прошли. Нашу Золушку нашли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baseline="0" i="0" lang="ru-RU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и сюрприз ей принесли!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1" baseline="0" i="0" sz="18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1" baseline="0" i="0" sz="18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69" name="Shape 16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36096" y="1484783"/>
            <a:ext cx="2769096" cy="20768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Shape 1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Shape 175"/>
          <p:cNvSpPr txBox="1"/>
          <p:nvPr/>
        </p:nvSpPr>
        <p:spPr>
          <a:xfrm>
            <a:off x="251519" y="260647"/>
            <a:ext cx="3937498" cy="923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baseline="0" i="0" lang="ru-RU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Золушка очень любит петь: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baseline="0" i="0" lang="ru-RU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«Чтобы такое  ей спеть?!»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1" baseline="0" i="0" sz="18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Shape 1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Shape 181"/>
          <p:cNvSpPr txBox="1"/>
          <p:nvPr/>
        </p:nvSpPr>
        <p:spPr>
          <a:xfrm>
            <a:off x="179511" y="260647"/>
            <a:ext cx="4189828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baseline="0" i="0" lang="ru-RU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Дети любят поиграть!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baseline="0" i="0" lang="ru-RU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Хотят руки разминать!</a:t>
            </a:r>
          </a:p>
        </p:txBody>
      </p:sp>
      <p:pic>
        <p:nvPicPr>
          <p:cNvPr id="182" name="Shape 18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149080"/>
            <a:ext cx="2555776" cy="27089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Shape 18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76256" y="0"/>
            <a:ext cx="2267743" cy="22048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Shape 18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796135" y="4725144"/>
            <a:ext cx="1428750" cy="190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90" name="Shape 19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Shape 191"/>
          <p:cNvSpPr txBox="1"/>
          <p:nvPr>
            <p:ph idx="1" type="body"/>
          </p:nvPr>
        </p:nvSpPr>
        <p:spPr>
          <a:xfrm>
            <a:off x="0" y="0"/>
            <a:ext cx="9144000" cy="68580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92" name="Shape 19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04247" y="4221087"/>
            <a:ext cx="1076530" cy="10254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Shape 19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32039" y="5013176"/>
            <a:ext cx="1432173" cy="142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Shape 19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0" y="4653135"/>
            <a:ext cx="1835695" cy="1656184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Shape 195"/>
          <p:cNvSpPr txBox="1"/>
          <p:nvPr/>
        </p:nvSpPr>
        <p:spPr>
          <a:xfrm>
            <a:off x="323528" y="188640"/>
            <a:ext cx="3800278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baseline="0" i="0" lang="ru-RU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Детям нравится «сценку» играть!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baseline="0" i="0" lang="ru-RU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Хотят Золушке они её  показать!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" name="Shape 20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Shape 201"/>
          <p:cNvSpPr txBox="1"/>
          <p:nvPr/>
        </p:nvSpPr>
        <p:spPr>
          <a:xfrm>
            <a:off x="4932039" y="116631"/>
            <a:ext cx="4104456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baseline="0" i="0" lang="ru-RU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Путь волшебный мы прошли! </a:t>
            </a: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baseline="0" i="0" lang="ru-RU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 до садика дошли!</a:t>
            </a:r>
          </a:p>
        </p:txBody>
      </p:sp>
      <p:sp>
        <p:nvSpPr>
          <p:cNvPr id="202" name="Shape 202"/>
          <p:cNvSpPr txBox="1"/>
          <p:nvPr/>
        </p:nvSpPr>
        <p:spPr>
          <a:xfrm>
            <a:off x="3995935" y="2996951"/>
            <a:ext cx="3267498" cy="461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baseline="0" i="0" lang="ru-RU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Спасибо за внимание!</a:t>
            </a: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" name="Shape 20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39357" y="-140666"/>
            <a:ext cx="9183356" cy="6998665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Shape 208"/>
          <p:cNvSpPr txBox="1"/>
          <p:nvPr/>
        </p:nvSpPr>
        <p:spPr>
          <a:xfrm>
            <a:off x="1259632" y="260647"/>
            <a:ext cx="4208354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baseline="0" i="0" lang="ru-RU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Используемые источники:</a:t>
            </a:r>
          </a:p>
        </p:txBody>
      </p:sp>
      <p:sp>
        <p:nvSpPr>
          <p:cNvPr id="209" name="Shape 209"/>
          <p:cNvSpPr/>
          <p:nvPr/>
        </p:nvSpPr>
        <p:spPr>
          <a:xfrm>
            <a:off x="1331640" y="620689"/>
            <a:ext cx="7812360" cy="590930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b="0" baseline="0" i="0" lang="ru-RU" sz="18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http://cs11430.userapi.com/u135216350/-5/x_f4d9e191.jpg</a:t>
            </a:r>
          </a:p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b="0" baseline="0" i="0" lang="ru-RU" sz="18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http://im2-tub-ru.yandex.net/i?id=68723933-62-72&amp;n=21</a:t>
            </a:r>
          </a:p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b="0" baseline="0" i="0" lang="ru-RU" sz="18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http://im8-tub-ru.yandex.net/i?id=29774823-01-72&amp;n=21</a:t>
            </a:r>
          </a:p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b="0" baseline="0" i="0" lang="ru-RU" sz="18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7"/>
              </a:rPr>
              <a:t>http://im0-tub-ru.yandex.net/i?id=345144939-51-72&amp;n=21</a:t>
            </a:r>
          </a:p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b="0" baseline="0" i="0" lang="ru-RU" sz="18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8"/>
              </a:rPr>
              <a:t>http://im3-tub-ru.yandex.net/i?id=13315022-62-72&amp;n=21</a:t>
            </a:r>
          </a:p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b="0" baseline="0" i="0" lang="ru-RU" sz="18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9"/>
              </a:rPr>
              <a:t>http://im6-tub-ru.yandex.net/i?id=81679068-33-72&amp;n=21</a:t>
            </a:r>
          </a:p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b="0" baseline="0" i="0" lang="ru-RU" sz="18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0"/>
              </a:rPr>
              <a:t>http://im2-tub-ru.yandex.net/i?id=2105310-29-72&amp;n=21</a:t>
            </a:r>
          </a:p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b="0" baseline="0" i="0" lang="ru-RU" sz="18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1"/>
              </a:rPr>
              <a:t>http://im4-tub-ru.yandex.net/i?id=331052711-10-72&amp;n=21</a:t>
            </a:r>
          </a:p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b="0" baseline="0" i="0" lang="ru-RU" sz="18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2"/>
              </a:rPr>
              <a:t>http://im7-tub-ru.yandex.net/i?id=6211654-58-72&amp;n=21</a:t>
            </a:r>
          </a:p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b="0" baseline="0" i="0" lang="ru-RU" sz="18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3"/>
              </a:rPr>
              <a:t>http://im5-tub-ru.yandex.net/i?id=267295173-59-72&amp;n=21</a:t>
            </a:r>
          </a:p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b="0" baseline="0" i="0" lang="ru-RU" sz="18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4"/>
              </a:rPr>
              <a:t>http://im7-tub-ru.yandex.net/i?id=163971127-45-72&amp;n=21</a:t>
            </a:r>
          </a:p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b="0" baseline="0" i="0" lang="ru-RU" sz="18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5"/>
              </a:rPr>
              <a:t>http://im6-tub-ru.yandex.net/i?id=226727598-20-72&amp;n=21</a:t>
            </a:r>
          </a:p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b="0" baseline="0" i="0" lang="ru-RU" sz="18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6"/>
              </a:rPr>
              <a:t>http://im3-tub-ru.yandex.net/i?id=636861697-25-72&amp;n=21</a:t>
            </a:r>
          </a:p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b="0" baseline="0" i="0" lang="ru-RU" sz="18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7"/>
              </a:rPr>
              <a:t>http://cs5230.userapi.com/u4387906/-14/x_8deb2d3e.jpg</a:t>
            </a:r>
          </a:p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b="0" baseline="0" i="0" lang="ru-RU" sz="18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8"/>
              </a:rPr>
              <a:t>http://ddl.muzofun.net/mp3/s3/b4/d/b4d8e96d57092803ac220803c475c002.mp3?st=zst39P</a:t>
            </a:r>
          </a:p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b="0" baseline="0" i="0" lang="ru-RU" sz="18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9"/>
              </a:rPr>
              <a:t>http://muztunes.net/download.php?cs=4242&amp;u=32786485&amp;n=d1856a8904f7&amp;a=%</a:t>
            </a:r>
          </a:p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b="0" baseline="0" i="0" lang="ru-RU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http://logomag.ru/blog/konsp/224</a:t>
            </a:r>
          </a:p>
          <a:p>
            <a:pPr indent="-228600" lvl="0" marL="34290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spcBef>
                <a:spcPts val="0"/>
              </a:spcBef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Shape 9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44345" y="0"/>
            <a:ext cx="936997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Shape 92"/>
          <p:cNvSpPr txBox="1"/>
          <p:nvPr/>
        </p:nvSpPr>
        <p:spPr>
          <a:xfrm>
            <a:off x="971600" y="476672"/>
            <a:ext cx="5248487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baseline="0" i="0" lang="ru-RU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Давайте в сказку заглянём и эту сказку назовём.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1" baseline="0" i="0" sz="1800" u="none" cap="none" strike="noStrike">
              <a:solidFill>
                <a:srgbClr val="FFC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Shape 9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Shape 98"/>
          <p:cNvSpPr txBox="1"/>
          <p:nvPr/>
        </p:nvSpPr>
        <p:spPr>
          <a:xfrm>
            <a:off x="3491880" y="0"/>
            <a:ext cx="5652119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baseline="0" i="0" lang="ru-RU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Мачеха в сказке не терпит добра</a:t>
            </a:r>
            <a:r>
              <a:rPr b="0" baseline="0" i="0" lang="ru-RU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baseline="0" i="0" lang="ru-RU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Много заданий она нам дала.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04" name="Shape 10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59" y="0"/>
            <a:ext cx="9137741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Shape 105"/>
          <p:cNvSpPr txBox="1"/>
          <p:nvPr>
            <p:ph idx="1" type="body"/>
          </p:nvPr>
        </p:nvSpPr>
        <p:spPr>
          <a:xfrm>
            <a:off x="6259" y="0"/>
            <a:ext cx="9137741" cy="68580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6" name="Shape 106"/>
          <p:cNvSpPr txBox="1"/>
          <p:nvPr/>
        </p:nvSpPr>
        <p:spPr>
          <a:xfrm>
            <a:off x="899591" y="476672"/>
            <a:ext cx="6297429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baseline="0" i="0" lang="ru-RU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Волшебный путь скорей пройдём и нашу Золушку найдём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12" name="Shape 1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Shape 113"/>
          <p:cNvSpPr txBox="1"/>
          <p:nvPr>
            <p:ph idx="1" type="body"/>
          </p:nvPr>
        </p:nvSpPr>
        <p:spPr>
          <a:xfrm>
            <a:off x="0" y="0"/>
            <a:ext cx="9143998" cy="68580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4" name="Shape 114"/>
          <p:cNvSpPr txBox="1"/>
          <p:nvPr/>
        </p:nvSpPr>
        <p:spPr>
          <a:xfrm>
            <a:off x="323528" y="620687"/>
            <a:ext cx="6192687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baseline="0" i="0" lang="ru-RU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 пути Волшебный дом.</a:t>
            </a: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baseline="0" i="0" lang="ru-RU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Что там спрятано? Давайте, отгадаем и назовём!</a:t>
            </a:r>
          </a:p>
        </p:txBody>
      </p:sp>
      <p:sp>
        <p:nvSpPr>
          <p:cNvPr id="115" name="Shape 115"/>
          <p:cNvSpPr txBox="1"/>
          <p:nvPr/>
        </p:nvSpPr>
        <p:spPr>
          <a:xfrm>
            <a:off x="612475" y="436175"/>
            <a:ext cx="3657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Shape 1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Shape 1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67944" y="404663"/>
            <a:ext cx="1609725" cy="20162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Shape 1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763688" y="332656"/>
            <a:ext cx="1588665" cy="21088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Shape 12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228185" y="404663"/>
            <a:ext cx="2304255" cy="20162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Shape 12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763688" y="4149080"/>
            <a:ext cx="1656184" cy="16561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Shape 125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427983" y="4149080"/>
            <a:ext cx="2160239" cy="16561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Shape 1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08519" y="0"/>
            <a:ext cx="925251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Shape 131"/>
          <p:cNvSpPr txBox="1"/>
          <p:nvPr/>
        </p:nvSpPr>
        <p:spPr>
          <a:xfrm>
            <a:off x="467543" y="476672"/>
            <a:ext cx="4999585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baseline="0" i="0" lang="ru-RU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 сказочной лодке продолжим мы путь.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baseline="0" i="0" lang="ru-RU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Вёсла возьмём и поплывём.</a:t>
            </a:r>
          </a:p>
        </p:txBody>
      </p:sp>
      <p:pic>
        <p:nvPicPr>
          <p:cNvPr id="132" name="Shape 1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108519" y="4653135"/>
            <a:ext cx="2311077" cy="142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Shape 13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308303" y="3429000"/>
            <a:ext cx="1661542" cy="142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Shape 13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11560" y="1340767"/>
            <a:ext cx="2266950" cy="1428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0" name="Shape 140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41" name="Shape 1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Shape 142"/>
          <p:cNvSpPr txBox="1"/>
          <p:nvPr/>
        </p:nvSpPr>
        <p:spPr>
          <a:xfrm>
            <a:off x="1331640" y="116631"/>
            <a:ext cx="712879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baseline="0" i="0" lang="ru-RU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 картинки посмотри и к кружкам подбери!</a:t>
            </a: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ru-RU" sz="180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4"/>
              </a:rPr>
              <a:t>Дидактическое пособие 1</a:t>
            </a: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43" name="Shape 14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47817" y="1662279"/>
            <a:ext cx="1428750" cy="142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Shape 14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895863" y="3731755"/>
            <a:ext cx="1428750" cy="142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Shape 14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308303" y="1916832"/>
            <a:ext cx="1543050" cy="4610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1" name="Shape 15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52" name="Shape 1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Shape 153"/>
          <p:cNvSpPr txBox="1"/>
          <p:nvPr/>
        </p:nvSpPr>
        <p:spPr>
          <a:xfrm>
            <a:off x="3491880" y="4365103"/>
            <a:ext cx="18473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54" name="Shape 15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03648" y="3501007"/>
            <a:ext cx="5112568" cy="3228950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Shape 155"/>
          <p:cNvSpPr txBox="1"/>
          <p:nvPr/>
        </p:nvSpPr>
        <p:spPr>
          <a:xfrm>
            <a:off x="1979711" y="404663"/>
            <a:ext cx="7196149" cy="923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baseline="0" i="0" lang="ru-RU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Хитрая мачеха и паровоз. 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baseline="0" i="0" lang="ru-RU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Что, вновь, за чудо? 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baseline="0" i="0" lang="ru-RU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Вот в чём вопрос!</a:t>
            </a:r>
          </a:p>
        </p:txBody>
      </p:sp>
      <p:pic>
        <p:nvPicPr>
          <p:cNvPr id="156" name="Shape 15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308303" y="1916832"/>
            <a:ext cx="1543050" cy="4610100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Shape 157"/>
          <p:cNvSpPr txBox="1"/>
          <p:nvPr/>
        </p:nvSpPr>
        <p:spPr>
          <a:xfrm>
            <a:off x="2843808" y="1268759"/>
            <a:ext cx="3816424" cy="14773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baseline="0" i="0" lang="ru-RU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Карточки разные он нам привёз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baseline="0" i="0" lang="ru-RU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Правильно их разложи, 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baseline="0" i="0" lang="ru-RU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  двинемся дальше – вперёд!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1" baseline="0" i="0" sz="1800" u="none" cap="none" strike="noStrike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1" baseline="0" i="0" sz="1800" u="none" cap="none" strike="noStrike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1" baseline="0" i="0" sz="1800" u="none" cap="none" strike="noStrike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1" baseline="0" i="0" sz="1800" u="none" cap="none" strike="noStrike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1" baseline="0" i="0" sz="1800" u="none" cap="none" strike="noStrike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1" baseline="0" i="0" sz="1800" u="none" cap="none" strike="noStrike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1" baseline="0" i="0" sz="1800" u="none" cap="none" strike="noStrike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1" baseline="0" i="0" sz="1800" u="none" cap="none" strike="noStrike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1" baseline="0" i="0" sz="1800" u="none" cap="none" strike="noStrike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1" baseline="0" i="0" sz="1800" u="none" cap="none" strike="noStrike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1" baseline="0" i="0" sz="1800" u="none" cap="none" strike="noStrike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1" baseline="0" i="0" sz="1800" u="none" cap="none" strike="noStrike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1" baseline="0" i="0" sz="1800" u="none" cap="none" strike="noStrike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1" baseline="0" i="0" sz="1800" u="none" cap="none" strike="noStrike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ru-RU" sz="180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6"/>
              </a:rPr>
              <a:t>Дидактическое пособие2</a:t>
            </a:r>
          </a:p>
        </p:txBody>
      </p:sp>
      <p:sp>
        <p:nvSpPr>
          <p:cNvPr id="158" name="Shape 158"/>
          <p:cNvSpPr txBox="1"/>
          <p:nvPr/>
        </p:nvSpPr>
        <p:spPr>
          <a:xfrm>
            <a:off x="2195735" y="3861048"/>
            <a:ext cx="832803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9" name="Shape 159"/>
          <p:cNvSpPr txBox="1"/>
          <p:nvPr/>
        </p:nvSpPr>
        <p:spPr>
          <a:xfrm>
            <a:off x="2699791" y="4077071"/>
            <a:ext cx="432047" cy="461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baseline="0" i="0" lang="ru-RU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</a:p>
        </p:txBody>
      </p:sp>
      <p:sp>
        <p:nvSpPr>
          <p:cNvPr id="160" name="Shape 160"/>
          <p:cNvSpPr txBox="1"/>
          <p:nvPr/>
        </p:nvSpPr>
        <p:spPr>
          <a:xfrm>
            <a:off x="4139951" y="3789039"/>
            <a:ext cx="517710" cy="461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baseline="0" i="0" lang="ru-RU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</a:p>
        </p:txBody>
      </p:sp>
      <p:sp>
        <p:nvSpPr>
          <p:cNvPr id="161" name="Shape 161"/>
          <p:cNvSpPr txBox="1"/>
          <p:nvPr/>
        </p:nvSpPr>
        <p:spPr>
          <a:xfrm>
            <a:off x="5508103" y="3645023"/>
            <a:ext cx="445702" cy="461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baseline="0" i="0" lang="ru-RU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