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5086" autoAdjust="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433D17C8-51FA-4887-B44A-114DF4613A6C}" type="datetimeFigureOut">
              <a:rPr lang="ru-RU" smtClean="0"/>
              <a:pPr/>
              <a:t>10.09.2017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C987E4AF-4115-48D7-AB13-D5D4D6CE1A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  <p:sndAc>
      <p:stSnd>
        <p:snd r:embed="rId1" name="chimes.wav"/>
      </p:stSnd>
    </p:sndAc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3D17C8-51FA-4887-B44A-114DF4613A6C}" type="datetimeFigureOut">
              <a:rPr lang="ru-RU" smtClean="0"/>
              <a:pPr/>
              <a:t>10.09.2017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87E4AF-4115-48D7-AB13-D5D4D6CE1A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  <p:sndAc>
      <p:stSnd>
        <p:snd r:embed="rId1" name="chimes.wav"/>
      </p:stSnd>
    </p:sndAc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3D17C8-51FA-4887-B44A-114DF4613A6C}" type="datetimeFigureOut">
              <a:rPr lang="ru-RU" smtClean="0"/>
              <a:pPr/>
              <a:t>10.09.2017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87E4AF-4115-48D7-AB13-D5D4D6CE1A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  <p:sndAc>
      <p:stSnd>
        <p:snd r:embed="rId1" name="chimes.wav"/>
      </p:stSnd>
    </p:sndAc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433D17C8-51FA-4887-B44A-114DF4613A6C}" type="datetimeFigureOut">
              <a:rPr lang="ru-RU" smtClean="0"/>
              <a:pPr/>
              <a:t>10.09.2017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87E4AF-4115-48D7-AB13-D5D4D6CE1A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  <p:sndAc>
      <p:stSnd>
        <p:snd r:embed="rId1" name="chimes.wav"/>
      </p:stSnd>
    </p:sndAc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433D17C8-51FA-4887-B44A-114DF4613A6C}" type="datetimeFigureOut">
              <a:rPr lang="ru-RU" smtClean="0"/>
              <a:pPr/>
              <a:t>10.09.2017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C987E4AF-4115-48D7-AB13-D5D4D6CE1AEA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dissolve/>
    <p:sndAc>
      <p:stSnd>
        <p:snd r:embed="rId1" name="chimes.wav"/>
      </p:stSnd>
    </p:sndAc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433D17C8-51FA-4887-B44A-114DF4613A6C}" type="datetimeFigureOut">
              <a:rPr lang="ru-RU" smtClean="0"/>
              <a:pPr/>
              <a:t>10.09.2017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C987E4AF-4115-48D7-AB13-D5D4D6CE1A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  <p:sndAc>
      <p:stSnd>
        <p:snd r:embed="rId1" name="chimes.wav"/>
      </p:stSnd>
    </p:sndAc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433D17C8-51FA-4887-B44A-114DF4613A6C}" type="datetimeFigureOut">
              <a:rPr lang="ru-RU" smtClean="0"/>
              <a:pPr/>
              <a:t>10.09.2017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C987E4AF-4115-48D7-AB13-D5D4D6CE1A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dissolve/>
    <p:sndAc>
      <p:stSnd>
        <p:snd r:embed="rId1" name="chimes.wav"/>
      </p:stSnd>
    </p:sndAc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3D17C8-51FA-4887-B44A-114DF4613A6C}" type="datetimeFigureOut">
              <a:rPr lang="ru-RU" smtClean="0"/>
              <a:pPr/>
              <a:t>10.09.2017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87E4AF-4115-48D7-AB13-D5D4D6CE1A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  <p:sndAc>
      <p:stSnd>
        <p:snd r:embed="rId1" name="chimes.wav"/>
      </p:stSnd>
    </p:sndAc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433D17C8-51FA-4887-B44A-114DF4613A6C}" type="datetimeFigureOut">
              <a:rPr lang="ru-RU" smtClean="0"/>
              <a:pPr/>
              <a:t>10.09.2017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C987E4AF-4115-48D7-AB13-D5D4D6CE1A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  <p:sndAc>
      <p:stSnd>
        <p:snd r:embed="rId1" name="chimes.wav"/>
      </p:stSnd>
    </p:sndAc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433D17C8-51FA-4887-B44A-114DF4613A6C}" type="datetimeFigureOut">
              <a:rPr lang="ru-RU" smtClean="0"/>
              <a:pPr/>
              <a:t>10.09.2017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C987E4AF-4115-48D7-AB13-D5D4D6CE1A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dissolve/>
    <p:sndAc>
      <p:stSnd>
        <p:snd r:embed="rId1" name="chimes.wav"/>
      </p:stSnd>
    </p:sndAc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433D17C8-51FA-4887-B44A-114DF4613A6C}" type="datetimeFigureOut">
              <a:rPr lang="ru-RU" smtClean="0"/>
              <a:pPr/>
              <a:t>10.09.2017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C987E4AF-4115-48D7-AB13-D5D4D6CE1A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dissolve/>
    <p:sndAc>
      <p:stSnd>
        <p:snd r:embed="rId1" name="chimes.wav"/>
      </p:stSnd>
    </p:sndAc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433D17C8-51FA-4887-B44A-114DF4613A6C}" type="datetimeFigureOut">
              <a:rPr lang="ru-RU" smtClean="0"/>
              <a:pPr/>
              <a:t>10.09.2017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C987E4AF-4115-48D7-AB13-D5D4D6CE1AE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ransition spd="slow">
    <p:dissolve/>
    <p:sndAc>
      <p:stSnd>
        <p:snd r:embed="rId13" name="chimes.wav"/>
      </p:stSnd>
    </p:sndAc>
  </p:transition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71736" y="214290"/>
            <a:ext cx="5991242" cy="2357454"/>
          </a:xfrm>
        </p:spPr>
        <p:txBody>
          <a:bodyPr>
            <a:noAutofit/>
          </a:bodyPr>
          <a:lstStyle/>
          <a:p>
            <a:r>
              <a:rPr lang="ru-RU" sz="7200" dirty="0" smtClean="0"/>
              <a:t/>
            </a:r>
            <a:br>
              <a:rPr lang="ru-RU" sz="7200" dirty="0" smtClean="0"/>
            </a:br>
            <a:r>
              <a:rPr lang="ru-RU" sz="7200" dirty="0" smtClean="0"/>
              <a:t/>
            </a:r>
            <a:br>
              <a:rPr lang="ru-RU" sz="7200" dirty="0" smtClean="0"/>
            </a:br>
            <a:r>
              <a:rPr lang="ru-RU" sz="7200" dirty="0" smtClean="0"/>
              <a:t/>
            </a:r>
            <a:br>
              <a:rPr lang="ru-RU" sz="7200" dirty="0" smtClean="0"/>
            </a:br>
            <a:r>
              <a:rPr lang="ru-RU" sz="7200" dirty="0" smtClean="0"/>
              <a:t/>
            </a:r>
            <a:br>
              <a:rPr lang="ru-RU" sz="7200" dirty="0" smtClean="0"/>
            </a:br>
            <a:r>
              <a:rPr lang="ru-RU" sz="7200" dirty="0" smtClean="0"/>
              <a:t/>
            </a:r>
            <a:br>
              <a:rPr lang="ru-RU" sz="7200" dirty="0" smtClean="0"/>
            </a:br>
            <a:r>
              <a:rPr lang="ru-RU" sz="7200" dirty="0" smtClean="0"/>
              <a:t/>
            </a:r>
            <a:br>
              <a:rPr lang="ru-RU" sz="7200" dirty="0" smtClean="0"/>
            </a:br>
            <a:r>
              <a:rPr lang="ru-RU" sz="7200" dirty="0" smtClean="0"/>
              <a:t/>
            </a:r>
            <a:br>
              <a:rPr lang="ru-RU" sz="7200" dirty="0" smtClean="0"/>
            </a:br>
            <a:r>
              <a:rPr lang="ru-RU" sz="7200" dirty="0" smtClean="0"/>
              <a:t/>
            </a:r>
            <a:br>
              <a:rPr lang="ru-RU" sz="7200" dirty="0" smtClean="0"/>
            </a:br>
            <a:r>
              <a:rPr lang="ru-RU" sz="7200" dirty="0" smtClean="0"/>
              <a:t/>
            </a:r>
            <a:br>
              <a:rPr lang="ru-RU" sz="7200" dirty="0" smtClean="0"/>
            </a:br>
            <a:r>
              <a:rPr lang="ru-RU" sz="7200" dirty="0" smtClean="0"/>
              <a:t/>
            </a:r>
            <a:br>
              <a:rPr lang="ru-RU" sz="7200" dirty="0" smtClean="0"/>
            </a:br>
            <a:r>
              <a:rPr lang="ru-RU" sz="7200" dirty="0" smtClean="0"/>
              <a:t/>
            </a:r>
            <a:br>
              <a:rPr lang="ru-RU" sz="7200" dirty="0" smtClean="0"/>
            </a:br>
            <a:r>
              <a:rPr lang="ru-RU" sz="7200" dirty="0" smtClean="0"/>
              <a:t>Животные степи</a:t>
            </a:r>
            <a:endParaRPr lang="ru-RU" sz="72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143504" y="5214950"/>
            <a:ext cx="3714776" cy="1466872"/>
          </a:xfrm>
        </p:spPr>
        <p:txBody>
          <a:bodyPr>
            <a:normAutofit/>
          </a:bodyPr>
          <a:lstStyle/>
          <a:p>
            <a:pPr algn="l"/>
            <a:r>
              <a:rPr lang="ru-RU" sz="2000" dirty="0" smtClean="0"/>
              <a:t>Презентацию </a:t>
            </a:r>
            <a:r>
              <a:rPr lang="ru-RU" sz="2000" dirty="0" smtClean="0"/>
              <a:t>подготовила:</a:t>
            </a:r>
            <a:endParaRPr lang="ru-RU" sz="2000" dirty="0" smtClean="0"/>
          </a:p>
          <a:p>
            <a:pPr algn="l"/>
            <a:r>
              <a:rPr lang="ru-RU" sz="2000" dirty="0" smtClean="0"/>
              <a:t> </a:t>
            </a:r>
            <a:r>
              <a:rPr lang="ru-RU" sz="2000" dirty="0" err="1" smtClean="0"/>
              <a:t>Ошуркова</a:t>
            </a:r>
            <a:r>
              <a:rPr lang="ru-RU" sz="2000" dirty="0" smtClean="0"/>
              <a:t> М.Ю,</a:t>
            </a:r>
            <a:endParaRPr lang="ru-RU" sz="2000" dirty="0"/>
          </a:p>
        </p:txBody>
      </p:sp>
      <p:pic>
        <p:nvPicPr>
          <p:cNvPr id="14338" name="Picture 2" descr="http://new.stihi.ru/pics/2011/12/07/4813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21312010">
            <a:off x="332175" y="1606415"/>
            <a:ext cx="5500726" cy="37494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dissolv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914400" y="642938"/>
            <a:ext cx="8229600" cy="1398587"/>
          </a:xfrm>
        </p:spPr>
        <p:txBody>
          <a:bodyPr>
            <a:noAutofit/>
          </a:bodyPr>
          <a:lstStyle/>
          <a:p>
            <a:r>
              <a:rPr lang="ru-RU" sz="2800" dirty="0" smtClean="0"/>
              <a:t>Зона степей расположена южнее зоны лесов, она тянется вдоль юго-западной границы России. Её зона прерывается </a:t>
            </a:r>
            <a:r>
              <a:rPr lang="ru-RU" sz="2800" dirty="0" err="1" smtClean="0"/>
              <a:t>лесостепями</a:t>
            </a:r>
            <a:r>
              <a:rPr lang="ru-RU" sz="2800" dirty="0" smtClean="0"/>
              <a:t> по площади меньше зоны лесов и тундры.</a:t>
            </a:r>
            <a:endParaRPr lang="ru-RU" sz="2800" dirty="0"/>
          </a:p>
        </p:txBody>
      </p:sp>
      <p:pic>
        <p:nvPicPr>
          <p:cNvPr id="1028" name="Picture 4" descr="http://strana.ru/media/images/original/original21228512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643042" y="2571744"/>
            <a:ext cx="6072230" cy="4048153"/>
          </a:xfrm>
          <a:prstGeom prst="rect">
            <a:avLst/>
          </a:prstGeom>
          <a:noFill/>
          <a:effectLst>
            <a:softEdge rad="127000"/>
          </a:effectLst>
        </p:spPr>
      </p:pic>
    </p:spTree>
  </p:cSld>
  <p:clrMapOvr>
    <a:masterClrMapping/>
  </p:clrMapOvr>
  <p:transition spd="slow">
    <p:dissolv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143375" y="571500"/>
            <a:ext cx="5000625" cy="2000250"/>
          </a:xfrm>
        </p:spPr>
        <p:txBody>
          <a:bodyPr>
            <a:noAutofit/>
          </a:bodyPr>
          <a:lstStyle/>
          <a:p>
            <a:r>
              <a:rPr lang="ru-RU" sz="2400" dirty="0" smtClean="0"/>
              <a:t>Лето в степях более продолжительное, чем в лесной зоне. Средняя температура июля +22-27 градусов. Погода летом стоит солнечная, сухая. Дожди имеют ливневый характер.</a:t>
            </a:r>
            <a:endParaRPr lang="ru-RU" sz="2400" dirty="0"/>
          </a:p>
        </p:txBody>
      </p:sp>
      <p:pic>
        <p:nvPicPr>
          <p:cNvPr id="15362" name="Picture 2" descr="http://www.kurort26.ru/upload/resize_cache/iblock/adf/800_800_08f5c5d408f16355775766c942027238e/adf68e1dd25ba671419b24d403c277f7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57158" y="142853"/>
            <a:ext cx="4071966" cy="3000395"/>
          </a:xfrm>
          <a:prstGeom prst="rect">
            <a:avLst/>
          </a:prstGeom>
          <a:noFill/>
          <a:effectLst>
            <a:softEdge rad="63500"/>
          </a:effectLst>
        </p:spPr>
      </p:pic>
      <p:pic>
        <p:nvPicPr>
          <p:cNvPr id="15364" name="Picture 4" descr="http://www.playcast.ru/uploads/2015/01/18/11661241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786314" y="3214686"/>
            <a:ext cx="4097619" cy="3500462"/>
          </a:xfrm>
          <a:prstGeom prst="rect">
            <a:avLst/>
          </a:prstGeom>
          <a:noFill/>
          <a:effectLst>
            <a:softEdge rad="63500"/>
          </a:effectLst>
        </p:spPr>
      </p:pic>
      <p:pic>
        <p:nvPicPr>
          <p:cNvPr id="15366" name="Picture 6" descr="http://api.ning.com/files/kV4MbYiv7oR0gmB-It7VlBR4CIQRWmZh1FBuxNzq*pX2QLeF1lMo58uR9eFT6T9fbyjVXepjUUIOBAfIwvV4U0BIWaOX3Cpi/1082022639.jpe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14282" y="3214686"/>
            <a:ext cx="4214842" cy="3517330"/>
          </a:xfrm>
          <a:prstGeom prst="rect">
            <a:avLst/>
          </a:prstGeom>
          <a:noFill/>
          <a:effectLst>
            <a:softEdge rad="63500"/>
          </a:effectLst>
        </p:spPr>
      </p:pic>
    </p:spTree>
  </p:cSld>
  <p:clrMapOvr>
    <a:masterClrMapping/>
  </p:clrMapOvr>
  <p:transition spd="slow">
    <p:dissolv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268288"/>
            <a:ext cx="8229600" cy="1398587"/>
          </a:xfrm>
        </p:spPr>
        <p:txBody>
          <a:bodyPr>
            <a:normAutofit fontScale="90000"/>
          </a:bodyPr>
          <a:lstStyle/>
          <a:p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dirty="0" smtClean="0"/>
              <a:t>В степях нет деревьев, но есть травянистый покров, поэтому в траве живет множество насекомых: Кобылка Кузнечик Шмель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3286116" y="5500702"/>
            <a:ext cx="1685925" cy="525449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Шмель</a:t>
            </a:r>
            <a:endParaRPr lang="ru-RU" dirty="0"/>
          </a:p>
        </p:txBody>
      </p:sp>
      <p:pic>
        <p:nvPicPr>
          <p:cNvPr id="16388" name="Picture 4" descr="http://farm8.staticflickr.com/7229/6967359544_8786e389cb_b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85720" y="1643050"/>
            <a:ext cx="2928958" cy="2196719"/>
          </a:xfrm>
          <a:prstGeom prst="rect">
            <a:avLst/>
          </a:prstGeom>
          <a:noFill/>
          <a:effectLst>
            <a:softEdge rad="63500"/>
          </a:effectLst>
        </p:spPr>
      </p:pic>
      <p:sp>
        <p:nvSpPr>
          <p:cNvPr id="6" name="TextBox 5"/>
          <p:cNvSpPr txBox="1"/>
          <p:nvPr/>
        </p:nvSpPr>
        <p:spPr>
          <a:xfrm>
            <a:off x="500034" y="4000504"/>
            <a:ext cx="29289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Кобылка</a:t>
            </a:r>
            <a:endParaRPr lang="ru-RU" sz="2400" dirty="0"/>
          </a:p>
        </p:txBody>
      </p:sp>
      <p:pic>
        <p:nvPicPr>
          <p:cNvPr id="16390" name="Picture 6" descr="http://pop-ask.ru/wp-content/uploads/2012/06/shmel_na_oduvanchike.jpe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714612" y="2714620"/>
            <a:ext cx="3476617" cy="2607463"/>
          </a:xfrm>
          <a:prstGeom prst="rect">
            <a:avLst/>
          </a:prstGeom>
          <a:noFill/>
          <a:effectLst>
            <a:softEdge rad="63500"/>
          </a:effectLst>
        </p:spPr>
      </p:pic>
      <p:pic>
        <p:nvPicPr>
          <p:cNvPr id="16392" name="Picture 8" descr="http://www.kartinki24.ru/uploads/gallery/main/310/kartinki24_ru_insects_grsshoppers_0041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572132" y="4143380"/>
            <a:ext cx="3214710" cy="2308246"/>
          </a:xfrm>
          <a:prstGeom prst="rect">
            <a:avLst/>
          </a:prstGeom>
          <a:noFill/>
          <a:effectLst>
            <a:softEdge rad="63500"/>
          </a:effectLst>
        </p:spPr>
      </p:pic>
      <p:sp>
        <p:nvSpPr>
          <p:cNvPr id="9" name="TextBox 8"/>
          <p:cNvSpPr txBox="1"/>
          <p:nvPr/>
        </p:nvSpPr>
        <p:spPr>
          <a:xfrm>
            <a:off x="6500826" y="6357958"/>
            <a:ext cx="17859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Кузнечик</a:t>
            </a:r>
            <a:endParaRPr lang="ru-RU" sz="2400" dirty="0"/>
          </a:p>
        </p:txBody>
      </p:sp>
    </p:spTree>
  </p:cSld>
  <p:clrMapOvr>
    <a:masterClrMapping/>
  </p:clrMapOvr>
  <p:transition spd="slow">
    <p:dissolv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268288"/>
            <a:ext cx="8229600" cy="1398587"/>
          </a:xfrm>
        </p:spPr>
        <p:txBody>
          <a:bodyPr>
            <a:noAutofit/>
          </a:bodyPr>
          <a:lstStyle/>
          <a:p>
            <a:r>
              <a:rPr lang="ru-RU" sz="2400" dirty="0" smtClean="0"/>
              <a:t>Раз есть насекомые, значит, есть и много разных птиц: Степной жаворонок, Дрофа, Серая куропатка, Журавль-красавка, Степной орел, Степной лунь</a:t>
            </a:r>
            <a:endParaRPr lang="ru-RU" sz="2400" dirty="0"/>
          </a:p>
        </p:txBody>
      </p:sp>
      <p:pic>
        <p:nvPicPr>
          <p:cNvPr id="17410" name="Picture 2" descr="http://www.graycell.ru/picture/big/dzhurbay.jpg"/>
          <p:cNvPicPr>
            <a:picLocks noChangeAspect="1" noChangeArrowheads="1"/>
          </p:cNvPicPr>
          <p:nvPr/>
        </p:nvPicPr>
        <p:blipFill>
          <a:blip r:embed="rId3" cstate="email"/>
          <a:srcRect l="-2329"/>
          <a:stretch>
            <a:fillRect/>
          </a:stretch>
        </p:blipFill>
        <p:spPr bwMode="auto">
          <a:xfrm rot="20837195">
            <a:off x="248043" y="1925224"/>
            <a:ext cx="2850848" cy="2571768"/>
          </a:xfrm>
          <a:prstGeom prst="rect">
            <a:avLst/>
          </a:prstGeom>
          <a:noFill/>
          <a:effectLst>
            <a:softEdge rad="127000"/>
          </a:effectLst>
        </p:spPr>
      </p:pic>
      <p:pic>
        <p:nvPicPr>
          <p:cNvPr id="17412" name="Picture 4" descr="http://rustoria.ru/images/content/w1000/10/10451be2881c01eb73222d9dc28eec4b?r=1436912130247197242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971772">
            <a:off x="4440947" y="1630862"/>
            <a:ext cx="3357586" cy="2611456"/>
          </a:xfrm>
          <a:prstGeom prst="rect">
            <a:avLst/>
          </a:prstGeom>
          <a:noFill/>
          <a:effectLst>
            <a:softEdge rad="127000"/>
          </a:effectLst>
        </p:spPr>
      </p:pic>
      <p:pic>
        <p:nvPicPr>
          <p:cNvPr id="17414" name="Picture 6" descr="http://cs625817.vk.me/v625817248/3188a/51tW90FpOl8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 rot="349015">
            <a:off x="1683173" y="4349847"/>
            <a:ext cx="3080023" cy="2358143"/>
          </a:xfrm>
          <a:prstGeom prst="rect">
            <a:avLst/>
          </a:prstGeom>
          <a:noFill/>
          <a:effectLst>
            <a:softEdge rad="63500"/>
          </a:effectLst>
        </p:spPr>
      </p:pic>
      <p:pic>
        <p:nvPicPr>
          <p:cNvPr id="17416" name="Picture 8" descr="http://t2.ftcdn.net/jpg/00/47/39/51/500_F_47395193_Ut0OLLC3zvLrzmHUWN5ZmaynKC0nq7mA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 rot="20669503">
            <a:off x="5702329" y="4029398"/>
            <a:ext cx="3196704" cy="2267656"/>
          </a:xfrm>
          <a:prstGeom prst="rect">
            <a:avLst/>
          </a:prstGeom>
          <a:noFill/>
          <a:effectLst>
            <a:softEdge rad="63500"/>
          </a:effectLst>
        </p:spPr>
      </p:pic>
      <p:sp>
        <p:nvSpPr>
          <p:cNvPr id="10" name="TextBox 9"/>
          <p:cNvSpPr txBox="1"/>
          <p:nvPr/>
        </p:nvSpPr>
        <p:spPr>
          <a:xfrm>
            <a:off x="285720" y="4857760"/>
            <a:ext cx="15716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Степной жаворонок</a:t>
            </a: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6572264" y="1428736"/>
            <a:ext cx="21431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Дрофа</a:t>
            </a:r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3286116" y="4071942"/>
            <a:ext cx="29289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Серая  куропатка</a:t>
            </a:r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6215074" y="6357958"/>
            <a:ext cx="27860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Журавль красавка</a:t>
            </a:r>
            <a:endParaRPr lang="ru-RU" dirty="0"/>
          </a:p>
        </p:txBody>
      </p:sp>
    </p:spTree>
  </p:cSld>
  <p:clrMapOvr>
    <a:masterClrMapping/>
  </p:clrMapOvr>
  <p:transition spd="slow">
    <p:dissolv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 rot="207694">
            <a:off x="6225563" y="2509567"/>
            <a:ext cx="2686050" cy="428625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dirty="0" smtClean="0"/>
              <a:t>Степной лунь</a:t>
            </a:r>
            <a:endParaRPr lang="ru-RU" dirty="0"/>
          </a:p>
        </p:txBody>
      </p:sp>
      <p:pic>
        <p:nvPicPr>
          <p:cNvPr id="4" name="Picture 12" descr="http://stihi.pro/uploads/posts/2014-05/1399746689_belyy-stepnoy-lun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198708">
            <a:off x="3983281" y="3287071"/>
            <a:ext cx="5072098" cy="3214710"/>
          </a:xfrm>
          <a:prstGeom prst="round2DiagRect">
            <a:avLst/>
          </a:prstGeom>
          <a:noFill/>
          <a:effectLst>
            <a:softEdge rad="127000"/>
          </a:effectLst>
        </p:spPr>
      </p:pic>
      <p:pic>
        <p:nvPicPr>
          <p:cNvPr id="5" name="Picture 10" descr="http://ibc.lynxeds.com/files/pictures/_I1U2589_Tawny_eagle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21418743">
            <a:off x="330456" y="141673"/>
            <a:ext cx="4450270" cy="3218272"/>
          </a:xfrm>
          <a:prstGeom prst="roundRect">
            <a:avLst/>
          </a:prstGeom>
          <a:noFill/>
          <a:effectLst>
            <a:softEdge rad="127000"/>
          </a:effectLst>
        </p:spPr>
      </p:pic>
      <p:sp>
        <p:nvSpPr>
          <p:cNvPr id="7" name="TextBox 6"/>
          <p:cNvSpPr txBox="1"/>
          <p:nvPr/>
        </p:nvSpPr>
        <p:spPr>
          <a:xfrm rot="20990998">
            <a:off x="488049" y="3949924"/>
            <a:ext cx="300269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Степной орел</a:t>
            </a:r>
            <a:endParaRPr lang="ru-RU" sz="2400" dirty="0"/>
          </a:p>
        </p:txBody>
      </p:sp>
    </p:spTree>
  </p:cSld>
  <p:clrMapOvr>
    <a:masterClrMapping/>
  </p:clrMapOvr>
  <p:transition spd="slow">
    <p:dissolv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sz="3100" dirty="0" smtClean="0"/>
              <a:t>Окрас у степных животных часто под цвет растительности.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643702" y="6143644"/>
            <a:ext cx="2043098" cy="311164"/>
          </a:xfrm>
        </p:spPr>
        <p:txBody>
          <a:bodyPr>
            <a:normAutofit fontScale="55000" lnSpcReduction="20000"/>
          </a:bodyPr>
          <a:lstStyle/>
          <a:p>
            <a:endParaRPr lang="ru-RU" dirty="0"/>
          </a:p>
        </p:txBody>
      </p:sp>
      <p:pic>
        <p:nvPicPr>
          <p:cNvPr id="18434" name="Picture 2" descr="http://terekhova.com.ua/wp-content/gallery/askaniya-nova/14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42844" y="1643050"/>
            <a:ext cx="4286280" cy="30003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8436" name="Picture 4" descr="http://otstrel.ru/forum/attachments/archives/arhiv_forumov_neaktivnyh_i_raspavshihsya_klanov/forum_klana_fairgame/6722d1149530751-novaya_cs_source_komanda-fairgame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429124" y="3643314"/>
            <a:ext cx="4429156" cy="30718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extBox 5"/>
          <p:cNvSpPr txBox="1"/>
          <p:nvPr/>
        </p:nvSpPr>
        <p:spPr>
          <a:xfrm flipH="1">
            <a:off x="1113393" y="5000636"/>
            <a:ext cx="224416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Суслик</a:t>
            </a:r>
            <a:endParaRPr lang="ru-RU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5357818" y="3000372"/>
            <a:ext cx="25003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Сурки</a:t>
            </a:r>
            <a:endParaRPr lang="ru-RU" sz="2400" dirty="0"/>
          </a:p>
        </p:txBody>
      </p:sp>
    </p:spTree>
  </p:cSld>
  <p:clrMapOvr>
    <a:masterClrMapping/>
  </p:clrMapOvr>
  <p:transition spd="slow">
    <p:dissolv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dirty="0" smtClean="0"/>
              <a:t>Животные степи некрупные, их жизнь связана с землей, в которой они делают норы, чтобы прятаться от хищников. В норах они делают себе запасы на зиму. </a:t>
            </a: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572264" y="5572140"/>
            <a:ext cx="2357454" cy="45404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400" dirty="0" smtClean="0"/>
              <a:t>   Мышка </a:t>
            </a:r>
            <a:r>
              <a:rPr lang="ru-RU" sz="2400" dirty="0" smtClean="0"/>
              <a:t>полевка</a:t>
            </a:r>
            <a:endParaRPr lang="ru-RU" sz="2400" dirty="0"/>
          </a:p>
        </p:txBody>
      </p:sp>
      <p:pic>
        <p:nvPicPr>
          <p:cNvPr id="20482" name="Picture 2" descr="http://senfil.net/uploads/posts/2014-10/1414484616_745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21031600">
            <a:off x="208410" y="1968060"/>
            <a:ext cx="4377766" cy="291395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484" name="Picture 4" descr="http://wiki-sibiriada.ru/images/4/4e/%D0%98%D0%B0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668261">
            <a:off x="4826117" y="1735736"/>
            <a:ext cx="4214843" cy="304201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486" name="Picture 6" descr="http://www.radionetplus.ru/uploads/posts/2013-12/1387396354_www.radionetplus.ru-7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000364" y="4071942"/>
            <a:ext cx="3714776" cy="27860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TextBox 6"/>
          <p:cNvSpPr txBox="1"/>
          <p:nvPr/>
        </p:nvSpPr>
        <p:spPr>
          <a:xfrm rot="20971433">
            <a:off x="675420" y="5099997"/>
            <a:ext cx="113524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Хомяк</a:t>
            </a:r>
            <a:endParaRPr lang="ru-RU" sz="2400" dirty="0"/>
          </a:p>
        </p:txBody>
      </p:sp>
      <p:sp>
        <p:nvSpPr>
          <p:cNvPr id="8" name="TextBox 7"/>
          <p:cNvSpPr txBox="1"/>
          <p:nvPr/>
        </p:nvSpPr>
        <p:spPr>
          <a:xfrm rot="474602">
            <a:off x="6858016" y="1428736"/>
            <a:ext cx="21431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Т</a:t>
            </a:r>
            <a:r>
              <a:rPr lang="ru-RU" sz="2400" dirty="0" smtClean="0"/>
              <a:t>ушканчик</a:t>
            </a:r>
            <a:endParaRPr lang="ru-RU" sz="2400" dirty="0"/>
          </a:p>
        </p:txBody>
      </p:sp>
    </p:spTree>
  </p:cSld>
  <p:clrMapOvr>
    <a:masterClrMapping/>
  </p:clrMapOvr>
  <p:transition spd="slow">
    <p:dissolv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885825" y="268288"/>
            <a:ext cx="8258175" cy="1017587"/>
          </a:xfrm>
        </p:spPr>
        <p:txBody>
          <a:bodyPr/>
          <a:lstStyle/>
          <a:p>
            <a:r>
              <a:rPr lang="ru-RU" dirty="0" smtClean="0"/>
              <a:t>Спасибо </a:t>
            </a:r>
            <a:r>
              <a:rPr lang="ru-RU" smtClean="0"/>
              <a:t>за внимание!!!</a:t>
            </a:r>
            <a:endParaRPr lang="ru-RU" dirty="0"/>
          </a:p>
        </p:txBody>
      </p:sp>
      <p:pic>
        <p:nvPicPr>
          <p:cNvPr id="21506" name="Picture 2" descr="http://pics2.pokazuha.ru/p442/4/0/7011011f04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14348" y="1285860"/>
            <a:ext cx="7860836" cy="52864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dissolve/>
    <p:sndAc>
      <p:stSnd>
        <p:snd r:embed="rId2" name="chimes.wav"/>
      </p:stSnd>
    </p:sndAc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89</TotalTime>
  <Words>145</Words>
  <Application>Microsoft Office PowerPoint</Application>
  <PresentationFormat>Экран (4:3)</PresentationFormat>
  <Paragraphs>24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Яркая</vt:lpstr>
      <vt:lpstr>           Животные степи</vt:lpstr>
      <vt:lpstr>Зона степей расположена южнее зоны лесов, она тянется вдоль юго-западной границы России. Её зона прерывается лесостепями по площади меньше зоны лесов и тундры.</vt:lpstr>
      <vt:lpstr>Лето в степях более продолжительное, чем в лесной зоне. Средняя температура июля +22-27 градусов. Погода летом стоит солнечная, сухая. Дожди имеют ливневый характер.</vt:lpstr>
      <vt:lpstr>   В степях нет деревьев, но есть травянистый покров, поэтому в траве живет множество насекомых: Кобылка Кузнечик Шмель  </vt:lpstr>
      <vt:lpstr>Раз есть насекомые, значит, есть и много разных птиц: Степной жаворонок, Дрофа, Серая куропатка, Журавль-красавка, Степной орел, Степной лунь</vt:lpstr>
      <vt:lpstr>Слайд 6</vt:lpstr>
      <vt:lpstr> Окрас у степных животных часто под цвет растительности. </vt:lpstr>
      <vt:lpstr>Животные степи некрупные, их жизнь связана с землей, в которой они делают норы, чтобы прятаться от хищников. В норах они делают себе запасы на зиму. </vt:lpstr>
      <vt:lpstr>Спасибо за внимание!!!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Животные степи</dc:title>
  <dc:creator>Amd</dc:creator>
  <cp:lastModifiedBy>Amd</cp:lastModifiedBy>
  <cp:revision>11</cp:revision>
  <dcterms:created xsi:type="dcterms:W3CDTF">2015-12-09T16:54:04Z</dcterms:created>
  <dcterms:modified xsi:type="dcterms:W3CDTF">2017-09-10T13:07:04Z</dcterms:modified>
</cp:coreProperties>
</file>