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65" r:id="rId2"/>
    <p:sldId id="266" r:id="rId3"/>
    <p:sldId id="267" r:id="rId4"/>
    <p:sldId id="268" r:id="rId5"/>
    <p:sldId id="256" r:id="rId6"/>
    <p:sldId id="269" r:id="rId7"/>
    <p:sldId id="258" r:id="rId8"/>
    <p:sldId id="257" r:id="rId9"/>
    <p:sldId id="259" r:id="rId10"/>
    <p:sldId id="260" r:id="rId11"/>
    <p:sldId id="262" r:id="rId12"/>
    <p:sldId id="263" r:id="rId13"/>
    <p:sldId id="261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021B-035A-4CD4-AB4B-45558D473867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8210-F60A-4B4B-B0F1-42C321DE09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021B-035A-4CD4-AB4B-45558D473867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8210-F60A-4B4B-B0F1-42C321DE09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021B-035A-4CD4-AB4B-45558D473867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8210-F60A-4B4B-B0F1-42C321DE09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021B-035A-4CD4-AB4B-45558D473867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8210-F60A-4B4B-B0F1-42C321DE09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021B-035A-4CD4-AB4B-45558D473867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8210-F60A-4B4B-B0F1-42C321DE09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021B-035A-4CD4-AB4B-45558D473867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8210-F60A-4B4B-B0F1-42C321DE09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021B-035A-4CD4-AB4B-45558D473867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8210-F60A-4B4B-B0F1-42C321DE09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021B-035A-4CD4-AB4B-45558D473867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8210-F60A-4B4B-B0F1-42C321DE09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021B-035A-4CD4-AB4B-45558D473867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8210-F60A-4B4B-B0F1-42C321DE09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021B-035A-4CD4-AB4B-45558D473867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8210-F60A-4B4B-B0F1-42C321DE09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021B-035A-4CD4-AB4B-45558D473867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8210-F60A-4B4B-B0F1-42C321DE09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5021B-035A-4CD4-AB4B-45558D473867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68210-F60A-4B4B-B0F1-42C321DE09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0" name="Picture 2" descr="http://s-podarkom.ru/image/cache/catalog/import_yml/224/9/p8852_artskills-700x5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-285776"/>
            <a:ext cx="7429552" cy="7264451"/>
          </a:xfrm>
          <a:prstGeom prst="flowChartConnector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0290" name="Picture 2" descr="https://i.ytimg.com/vi/aEgvdzGisRk/hq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14290"/>
            <a:ext cx="8334433" cy="62508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6" name="Picture 2" descr="http://mainview.ru/wp-content/uploads/2012/06/Retro_Diz_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43188"/>
            <a:ext cx="9001156" cy="6814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2" descr="http://allday1.com/uploads/posts/2015-02/1423812068_teachers-11.png"/>
          <p:cNvPicPr>
            <a:picLocks noChangeAspect="1" noChangeArrowheads="1"/>
          </p:cNvPicPr>
          <p:nvPr/>
        </p:nvPicPr>
        <p:blipFill>
          <a:blip r:embed="rId2" cstate="email"/>
          <a:srcRect r="-501" b="-707"/>
          <a:stretch>
            <a:fillRect/>
          </a:stretch>
        </p:blipFill>
        <p:spPr bwMode="auto">
          <a:xfrm>
            <a:off x="142844" y="1214422"/>
            <a:ext cx="4597411" cy="5214974"/>
          </a:xfrm>
          <a:prstGeom prst="round2DiagRect">
            <a:avLst/>
          </a:prstGeom>
          <a:noFill/>
        </p:spPr>
      </p:pic>
      <p:pic>
        <p:nvPicPr>
          <p:cNvPr id="143366" name="Picture 6" descr="http://1.bp.blogspot.com/-4uf42PpA8WQ/VAnwxcvrSlI/AAAAAAAABNI/uxlgsENp6Nc/s1600/69490796_0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06228" y="285728"/>
            <a:ext cx="3937772" cy="5357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2" descr="http://www.topoboi.com/pic/201310/1024x768/topoboi.com-2228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8786874" cy="6590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ru-RU" dirty="0" smtClean="0"/>
              <a:t>Презентацию подготовила: </a:t>
            </a:r>
            <a:r>
              <a:rPr lang="ru-RU" dirty="0" err="1" smtClean="0"/>
              <a:t>Ошуркова</a:t>
            </a:r>
            <a:r>
              <a:rPr lang="ru-RU" dirty="0" smtClean="0"/>
              <a:t> М.Ю с использованием интернет ресурсов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8" name="Picture 6" descr="http://d3ui957tjb5bqd.cloudfront.net/images/screenshots/products/125/1258/1258608/o-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85728"/>
            <a:ext cx="9144000" cy="6085491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6" name="Picture 2" descr="http://omedicin.ru/zimnij-eralash/499855_html_f89c4f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97148"/>
            <a:ext cx="9144000" cy="6955148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0" name="Picture 2" descr="http://imagine.pics/images/575/57579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00042"/>
            <a:ext cx="8986900" cy="5616813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1858" name="Picture 2" descr="http://www.2fons.ru/pic/201407/1024x768/2fons.ru-5467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42852"/>
            <a:ext cx="8929718" cy="6697289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82" name="Picture 2" descr="http://miranimashek.ucoz.ru/_ph/248/2/516870208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0"/>
            <a:ext cx="7500990" cy="675089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5954" name="Picture 2" descr="http://www.bgpics.ru/pictures/800x600/3929-abstrakciya-fon-krugi-800x6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42852"/>
            <a:ext cx="8786842" cy="6590132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6978" name="Picture 2" descr="http://uglichshans.ru/images/2017/retro-shlyager.jpg?589ad0d5"/>
          <p:cNvPicPr>
            <a:picLocks noChangeAspect="1" noChangeArrowheads="1"/>
          </p:cNvPicPr>
          <p:nvPr/>
        </p:nvPicPr>
        <p:blipFill>
          <a:blip r:embed="rId2" cstate="email"/>
          <a:srcRect r="-1" b="2222"/>
          <a:stretch>
            <a:fillRect/>
          </a:stretch>
        </p:blipFill>
        <p:spPr bwMode="auto">
          <a:xfrm>
            <a:off x="142844" y="142852"/>
            <a:ext cx="8864806" cy="650085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AutoShape 4" descr="http://chinirukami.ru/photos/detskie-stili-dlya-proshou-prodyuser-skachat-torrent-9136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4934" name="AutoShape 6" descr="http://chinirukami.ru/photos/detskie-stili-dlya-proshou-prodyuser-skachat-torrent-9136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4936" name="AutoShape 8" descr="http://chinirukami.ru/photos/detskie-stili-dlya-proshou-prodyuser-skachat-torrent-9136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4938" name="Picture 10" descr="http://my-svadba.ru/photos/blog/be/61/d6/f6/453564_large.jpg"/>
          <p:cNvPicPr>
            <a:picLocks noChangeAspect="1" noChangeArrowheads="1"/>
          </p:cNvPicPr>
          <p:nvPr/>
        </p:nvPicPr>
        <p:blipFill>
          <a:blip r:embed="rId2" cstate="email"/>
          <a:srcRect t="-2470"/>
          <a:stretch>
            <a:fillRect/>
          </a:stretch>
        </p:blipFill>
        <p:spPr bwMode="auto">
          <a:xfrm>
            <a:off x="0" y="142852"/>
            <a:ext cx="9144000" cy="6429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</TotalTime>
  <Words>9</Words>
  <Application>Microsoft Office PowerPoint</Application>
  <PresentationFormat>Экран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Amd</dc:creator>
  <cp:lastModifiedBy>Amd</cp:lastModifiedBy>
  <cp:revision>14</cp:revision>
  <dcterms:created xsi:type="dcterms:W3CDTF">2017-05-21T18:38:08Z</dcterms:created>
  <dcterms:modified xsi:type="dcterms:W3CDTF">2017-09-10T12:40:22Z</dcterms:modified>
</cp:coreProperties>
</file>