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8" r:id="rId5"/>
    <p:sldId id="261" r:id="rId6"/>
    <p:sldId id="262" r:id="rId7"/>
    <p:sldId id="273" r:id="rId8"/>
    <p:sldId id="270" r:id="rId9"/>
    <p:sldId id="271" r:id="rId10"/>
    <p:sldId id="274" r:id="rId11"/>
    <p:sldId id="275" r:id="rId12"/>
    <p:sldId id="272" r:id="rId13"/>
    <p:sldId id="269" r:id="rId14"/>
    <p:sldId id="263" r:id="rId15"/>
    <p:sldId id="264" r:id="rId16"/>
    <p:sldId id="265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trt-team.3dn.ru/Velohistory/pauk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crazy.werd.ru/uploads/posts/thumbs/2007-05-23/1179887272_005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cout.artus.ru/images/road.jpg" TargetMode="External"/><Relationship Id="rId13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12" Type="http://schemas.openxmlformats.org/officeDocument/2006/relationships/hyperlink" Target="http://nektolukas.ru/wp-content/uploads/2008/05/bike-friday-tandem.jpg" TargetMode="External"/><Relationship Id="rId2" Type="http://schemas.openxmlformats.org/officeDocument/2006/relationships/hyperlink" Target="http://gerdavlad.ru/pic/products/pic3/1772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ibvelz.ru/userdata/images/catalog/cargo-bike-m1.jpg" TargetMode="External"/><Relationship Id="rId11" Type="http://schemas.openxmlformats.org/officeDocument/2006/relationships/image" Target="../media/image22.jpeg"/><Relationship Id="rId5" Type="http://schemas.openxmlformats.org/officeDocument/2006/relationships/image" Target="../media/image19.jpeg"/><Relationship Id="rId10" Type="http://schemas.openxmlformats.org/officeDocument/2006/relationships/hyperlink" Target="http://www.mustang-velo.ru/img/big/mustang34.jpg" TargetMode="External"/><Relationship Id="rId4" Type="http://schemas.openxmlformats.org/officeDocument/2006/relationships/hyperlink" Target="http://www.membrana.ru/images/articles/1009392136-0.jpeg" TargetMode="External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school44.admsurgut.ru/images/2105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s://fs00.infourok.ru/images/doc/293/292781/hello_html_m56b48b32.png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maam.ru/upload/blogs/detsad-272527-1454732442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ic.pics.livejournal.com/monteklever/55024946/315729/315729_original.jp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fotohomka.ru/images/Jan/08/afe1ff88ad1b7e098b5477829716d3ab/mini_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yclists.ru/upload/cyclists/anatomia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bookz.ru/authors/izdatel_stvo-rosmen/enciklop_476/i_10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alles-gute.ru/images/2008_05_imper_bicycle/imperator_bicycle_0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95609" y="3717032"/>
            <a:ext cx="40787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Опыт работы О.В.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Бумагиной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just" hangingPunct="0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О.А.Симоновой,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воспитателей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МБДОУ д/с № 49 г. Североморска Мурманской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области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2016г.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257" y="1579525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 - ИССЛЕДОВАНИЕ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ДЕТЕЙ 5-6 ЛЕТ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«ЗАЧЕМ НУЖЕН ВЕЛОСИПЕД?»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P11301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56992"/>
            <a:ext cx="2592288" cy="29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8788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Картинка 95 из 1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276872"/>
            <a:ext cx="2376264" cy="3199722"/>
          </a:xfrm>
          <a:prstGeom prst="rect">
            <a:avLst/>
          </a:prstGeom>
          <a:noFill/>
        </p:spPr>
      </p:pic>
      <p:pic>
        <p:nvPicPr>
          <p:cNvPr id="3" name="Picture 12" descr="Картинка 97 из 12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916832"/>
            <a:ext cx="3011760" cy="374104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3347864" y="2276872"/>
            <a:ext cx="2880320" cy="32403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Первый велосипед с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педалями появился в середине прошлого века.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У него было два колеса, одно очень большое, а второе совсем маленькое.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283968" y="1628800"/>
            <a:ext cx="3960440" cy="24482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Массовый выпуск велосипедов с педалями был начат в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1867 году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.</a:t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Слово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велосипед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появилось благодаря французу Пьеру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Мишно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и было составлено из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латинских слов  velocis-быстрый и pedis-ноги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4" descr="298375f778a1aceee8e4b1duj0"/>
          <p:cNvPicPr>
            <a:picLocks noChangeAspect="1" noChangeArrowheads="1"/>
          </p:cNvPicPr>
          <p:nvPr/>
        </p:nvPicPr>
        <p:blipFill>
          <a:blip r:embed="rId2" cstate="print"/>
          <a:srcRect l="1273" t="30782" r="67912" b="40880"/>
          <a:stretch>
            <a:fillRect/>
          </a:stretch>
        </p:blipFill>
        <p:spPr bwMode="auto">
          <a:xfrm>
            <a:off x="467544" y="1412776"/>
            <a:ext cx="2627312" cy="2519363"/>
          </a:xfrm>
          <a:prstGeom prst="rect">
            <a:avLst/>
          </a:prstGeom>
          <a:noFill/>
          <a:ln w="57150">
            <a:pattFill prst="wdDnDiag">
              <a:fgClr>
                <a:schemeClr val="bg1"/>
              </a:fgClr>
              <a:bgClr>
                <a:srgbClr val="FFFF00"/>
              </a:bgClr>
            </a:pattFill>
            <a:miter lim="800000"/>
            <a:headEnd/>
            <a:tailEnd/>
          </a:ln>
        </p:spPr>
      </p:pic>
      <p:pic>
        <p:nvPicPr>
          <p:cNvPr id="4" name="Picture 5" descr="298375f778a1aceee8e4b1duj0"/>
          <p:cNvPicPr>
            <a:picLocks noChangeAspect="1" noChangeArrowheads="1"/>
          </p:cNvPicPr>
          <p:nvPr/>
        </p:nvPicPr>
        <p:blipFill>
          <a:blip r:embed="rId2" cstate="print"/>
          <a:srcRect l="29514" t="34473" r="34550" b="40880"/>
          <a:stretch>
            <a:fillRect/>
          </a:stretch>
        </p:blipFill>
        <p:spPr bwMode="auto">
          <a:xfrm>
            <a:off x="323528" y="4437112"/>
            <a:ext cx="2679401" cy="1915294"/>
          </a:xfrm>
          <a:prstGeom prst="rect">
            <a:avLst/>
          </a:prstGeom>
          <a:noFill/>
          <a:ln w="57150">
            <a:pattFill prst="wdUpDiag">
              <a:fgClr>
                <a:schemeClr val="bg1"/>
              </a:fgClr>
              <a:bgClr>
                <a:srgbClr val="FFFF00"/>
              </a:bgClr>
            </a:pattFill>
            <a:miter lim="800000"/>
            <a:headEnd/>
            <a:tailEnd/>
          </a:ln>
        </p:spPr>
      </p:pic>
      <p:pic>
        <p:nvPicPr>
          <p:cNvPr id="5" name="Picture 6" descr="298375f778a1aceee8e4b1duj0"/>
          <p:cNvPicPr>
            <a:picLocks noChangeAspect="1" noChangeArrowheads="1"/>
          </p:cNvPicPr>
          <p:nvPr/>
        </p:nvPicPr>
        <p:blipFill>
          <a:blip r:embed="rId2" cstate="print"/>
          <a:srcRect l="65450" t="35722" r="2461" b="40880"/>
          <a:stretch>
            <a:fillRect/>
          </a:stretch>
        </p:blipFill>
        <p:spPr bwMode="auto">
          <a:xfrm>
            <a:off x="3347864" y="4509120"/>
            <a:ext cx="2776382" cy="1923471"/>
          </a:xfrm>
          <a:prstGeom prst="rect">
            <a:avLst/>
          </a:prstGeom>
          <a:noFill/>
          <a:ln w="57150">
            <a:pattFill prst="wdDnDiag">
              <a:fgClr>
                <a:schemeClr val="bg1"/>
              </a:fgClr>
              <a:bgClr>
                <a:srgbClr val="FFFF00"/>
              </a:bgClr>
            </a:pattFill>
            <a:miter lim="800000"/>
            <a:headEnd/>
            <a:tailEnd/>
          </a:ln>
        </p:spPr>
      </p:pic>
      <p:pic>
        <p:nvPicPr>
          <p:cNvPr id="6" name="Picture 7" descr="298375f778a1aceee8e4b1duj0"/>
          <p:cNvPicPr>
            <a:picLocks noChangeAspect="1" noChangeArrowheads="1"/>
          </p:cNvPicPr>
          <p:nvPr/>
        </p:nvPicPr>
        <p:blipFill>
          <a:blip r:embed="rId2" cstate="print"/>
          <a:srcRect l="1726" t="67725" r="67912" b="8876"/>
          <a:stretch>
            <a:fillRect/>
          </a:stretch>
        </p:blipFill>
        <p:spPr bwMode="auto">
          <a:xfrm>
            <a:off x="6372201" y="4481362"/>
            <a:ext cx="2448272" cy="1966941"/>
          </a:xfrm>
          <a:prstGeom prst="rect">
            <a:avLst/>
          </a:prstGeom>
          <a:noFill/>
          <a:ln w="57150">
            <a:pattFill prst="wdUpDiag">
              <a:fgClr>
                <a:schemeClr val="bg1"/>
              </a:fgClr>
              <a:bgClr>
                <a:srgbClr val="FFFF00"/>
              </a:bgClr>
            </a:patt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КАКИЕ БЫВАЮТ ВЕЛОСИПЕДЫ?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8" descr="Картинка 44 из 9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653136"/>
            <a:ext cx="1728192" cy="1906970"/>
          </a:xfrm>
          <a:prstGeom prst="rect">
            <a:avLst/>
          </a:prstGeom>
          <a:noFill/>
        </p:spPr>
      </p:pic>
      <p:pic>
        <p:nvPicPr>
          <p:cNvPr id="4" name="Picture 11" descr="Картинка 42 из 2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501008"/>
            <a:ext cx="1363216" cy="2334703"/>
          </a:xfrm>
          <a:prstGeom prst="rect">
            <a:avLst/>
          </a:prstGeom>
          <a:noFill/>
        </p:spPr>
      </p:pic>
      <p:pic>
        <p:nvPicPr>
          <p:cNvPr id="5" name="Picture 6" descr="cargo-bike-m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412776"/>
            <a:ext cx="2519888" cy="1546399"/>
          </a:xfrm>
          <a:prstGeom prst="rect">
            <a:avLst/>
          </a:prstGeom>
          <a:noFill/>
        </p:spPr>
      </p:pic>
      <p:pic>
        <p:nvPicPr>
          <p:cNvPr id="6" name="Picture 5" descr="Картинка 17 из 37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4797152"/>
            <a:ext cx="2178968" cy="1361855"/>
          </a:xfrm>
          <a:prstGeom prst="rect">
            <a:avLst/>
          </a:prstGeom>
          <a:noFill/>
        </p:spPr>
      </p:pic>
      <p:pic>
        <p:nvPicPr>
          <p:cNvPr id="7" name="Picture 7" descr="Картинка 23 из 351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248" y="3212976"/>
            <a:ext cx="2088232" cy="1602576"/>
          </a:xfrm>
          <a:prstGeom prst="rect">
            <a:avLst/>
          </a:prstGeom>
          <a:noFill/>
        </p:spPr>
      </p:pic>
      <p:pic>
        <p:nvPicPr>
          <p:cNvPr id="8" name="Picture 6" descr="Картинка 11 из 9638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1556792"/>
            <a:ext cx="2160240" cy="1452575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915816" y="6165304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гоночный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308304" y="4725144"/>
            <a:ext cx="11657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/>
              <a:t>горный</a:t>
            </a:r>
            <a:endParaRPr lang="ru-RU" sz="24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588224" y="5805264"/>
            <a:ext cx="1364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/>
              <a:t>Детский </a:t>
            </a:r>
            <a:endParaRPr lang="ru-RU" sz="24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99592" y="2852936"/>
            <a:ext cx="14109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/>
              <a:t>грузовой</a:t>
            </a:r>
            <a:endParaRPr lang="ru-RU" sz="24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95536" y="6093296"/>
            <a:ext cx="1495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/>
              <a:t>цирковой</a:t>
            </a:r>
            <a:endParaRPr lang="ru-RU" sz="24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588224" y="2996952"/>
            <a:ext cx="11737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/>
              <a:t>тандем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2780928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кого велосипед,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    Говорят - Проблемы нет!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    Сядь верхом и мчись на нем,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    Только лучше правь рулем!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БЕЗОПАСНОСТЬ И ЗАЩИТА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school44.admsurgut.ru/images/2105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59632" y="2636912"/>
            <a:ext cx="6912768" cy="382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27584" y="1484784"/>
            <a:ext cx="7308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Сев за руль велосипеда, ты становишься водителем. Только в отличие от водителя автомобиля велосипедист не защищен металлическим корпусом машины, поэтому ему необходимы индивидуальные средства защиты.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92696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СИГНАЛЫ ДЛЯ ВЕЛОСИПЕДИСТОВ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27584" y="1484784"/>
            <a:ext cx="73083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ты думаешь, чем велосипедист предупреждает других участников движения о поворотах или остановке? Верно, они подают сигналы руками!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s://fs00.infourok.ru/images/doc/293/292781/hello_html_m56b48b32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475656" y="2564904"/>
            <a:ext cx="66247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203848" y="5301208"/>
            <a:ext cx="2555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Остановиться или затормозить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нужно поднять вверх левую или правую руку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940152" y="5301208"/>
            <a:ext cx="29523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Поворачивая направо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вытяните правую руку в сторону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5373216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Поворачивая налево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вытяните левую руку в сторону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56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9678" y="748805"/>
            <a:ext cx="87428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ДОРОЖНАЯ АЗБУКА ДЛЯ ВЕЛОСИПЕДИСТА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772816"/>
            <a:ext cx="1685925" cy="1685925"/>
          </a:xfrm>
          <a:prstGeom prst="rect">
            <a:avLst/>
          </a:prstGeom>
          <a:noFill/>
          <a:ln/>
        </p:spPr>
      </p:pic>
      <p:pic>
        <p:nvPicPr>
          <p:cNvPr id="11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35896" y="2492896"/>
            <a:ext cx="1933575" cy="1676400"/>
          </a:xfrm>
          <a:prstGeom prst="rect">
            <a:avLst/>
          </a:prstGeom>
          <a:noFill/>
          <a:ln/>
        </p:spPr>
      </p:pic>
      <p:pic>
        <p:nvPicPr>
          <p:cNvPr id="12" name="Picture 3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76256" y="1772816"/>
            <a:ext cx="1676400" cy="1685925"/>
          </a:xfrm>
          <a:prstGeom prst="rect">
            <a:avLst/>
          </a:prstGeom>
          <a:noFill/>
          <a:ln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1520" y="3717032"/>
            <a:ext cx="2555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/>
              <a:t>Велосипедная </a:t>
            </a:r>
          </a:p>
          <a:p>
            <a:pPr algn="ctr"/>
            <a:r>
              <a:rPr lang="ru-RU" sz="2400" dirty="0"/>
              <a:t>дорожка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75856" y="4797152"/>
            <a:ext cx="2555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Пересечение с велосипедной дорожкой</a:t>
            </a:r>
            <a:endParaRPr lang="ru-RU" sz="24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72200" y="3861048"/>
            <a:ext cx="2555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Движение на велосипеде запрещено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0522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ИГРА «Запрещается - разрешается»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5229200"/>
            <a:ext cx="7416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5" descr="Велик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149080"/>
            <a:ext cx="2409825" cy="2495550"/>
          </a:xfrm>
          <a:prstGeom prst="rect">
            <a:avLst/>
          </a:prstGeom>
          <a:noFill/>
        </p:spPr>
      </p:pic>
      <p:pic>
        <p:nvPicPr>
          <p:cNvPr id="20" name="Picture 4" descr="Вели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556792"/>
            <a:ext cx="3168352" cy="2232422"/>
          </a:xfrm>
          <a:prstGeom prst="rect">
            <a:avLst/>
          </a:prstGeom>
          <a:noFill/>
        </p:spPr>
      </p:pic>
      <p:pic>
        <p:nvPicPr>
          <p:cNvPr id="21" name="Picture 6" descr="Велик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789040"/>
            <a:ext cx="2304256" cy="2818721"/>
          </a:xfrm>
          <a:prstGeom prst="rect">
            <a:avLst/>
          </a:prstGeom>
          <a:noFill/>
        </p:spPr>
      </p:pic>
      <p:pic>
        <p:nvPicPr>
          <p:cNvPr id="22" name="Picture 2" descr="Велик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340768"/>
            <a:ext cx="2376264" cy="2672269"/>
          </a:xfrm>
          <a:prstGeom prst="rect">
            <a:avLst/>
          </a:prstGeom>
          <a:noFill/>
        </p:spPr>
      </p:pic>
      <p:pic>
        <p:nvPicPr>
          <p:cNvPr id="23" name="Picture 3" descr="Велик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933056"/>
            <a:ext cx="2232248" cy="2624240"/>
          </a:xfrm>
          <a:prstGeom prst="rect">
            <a:avLst/>
          </a:prstGeom>
          <a:noFill/>
        </p:spPr>
      </p:pic>
      <p:pic>
        <p:nvPicPr>
          <p:cNvPr id="24" name="Picture 7" descr="Вопрос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1916832"/>
            <a:ext cx="1196975" cy="1196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48057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845072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ВЫВОД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4032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ВЕЛОСИПЕД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ТРАНСПОРТ, А ВЕЛОСИПЕДИСТ – ВОДИТЕЛЬ ЭТОГО ТРАНСПОРТА, ПОЭТОМУ ЕМУ ОЧЕНЬ ВАЖНО ЗНАТЬ И СОБЛЮДАТЬ ПРАВИЛА ДОРОЖНОГО ДВИЖЕНИЯ</a:t>
            </a:r>
            <a:endParaRPr lang="ru-RU" sz="3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image001_1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16832"/>
            <a:ext cx="365953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00808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Одной из важных проблем в обеспечении безопасности дорожного движения является профилактика детского дорожного травматизма в дошкольных учреждениях.  Известно, что привычки, закреплённые в детстве, остаются на всю жизнь, поэтому,  чем раньше удастся познакомить ребенка с правилами дорожного движения, сформировать у него навыки культуры поведения на таком виде транспорта как велосипед, тем меньше вероятности нежелательных происшествий с ним на дороге, а способствовать этому будет  работа над проектом «Зачем нам нужен велосипед?»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437112"/>
            <a:ext cx="864096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</a:t>
            </a: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проекта «Зачем нужен велосипед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?»: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у детей знаний о том, что велосипед - это транспортное средство, а велосипедист является участником дорожного движения, поэтому для него существуют правила дорожного движения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836712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16318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79209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Задачи: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831" y="1628800"/>
            <a:ext cx="511225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Сформировать представление детей о велосипеде как виде транспорта: устройство велосипеда, история его возникновения, разные виды велосипедов.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Познакомить с  правилами езды на велосипеде, учить различать дорожные знаки для велосипедистов и правильно определять их назначение.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Воспитывать культуру поведения на улице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Развивать интерес к познавательной информации и приходить к некоторым выводам, высказывая свои мысли и предположения.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Привлечь родителей к детским исследованиям в ходе реализации проекта «Зачем нужен велосипед?».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WXHJ48iyV3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772816"/>
            <a:ext cx="260321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-0xGxGWO_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77072"/>
            <a:ext cx="26987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89995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694" y="404664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Ожидаемые результаты:</a:t>
            </a:r>
            <a:endParaRPr lang="ru-RU" sz="3200" b="1" dirty="0">
              <a:ln w="11430"/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831" y="1628800"/>
            <a:ext cx="46082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Получили знания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 функциях велосипеда, его строении и особенностях работы;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Узнали историю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возникновения велосипеда;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Уз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нали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правила дорожного движения для велосипедистов;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Знают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простейшие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действия, направленные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сохранение здоровья вовремя езды на велосипеде;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Заинтересовали своих родителей в реализации проекта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Рисунок 3" descr="31b585053a553b7ddf178d2f44bdd97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090863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5" descr="c99f8191a54c1452a0ad672799689ff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933056"/>
            <a:ext cx="331946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86" y="1023921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Поисковый </a:t>
            </a:r>
            <a:r>
              <a:rPr lang="ru-RU" sz="140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поиск вопросов, на которые дети захотели получить ответ:</a:t>
            </a:r>
          </a:p>
          <a:p>
            <a:pPr marL="540000" indent="-285750">
              <a:buFont typeface="Arial" pitchFamily="34" charset="0"/>
              <a:buChar char="−"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велосипед?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>
              <a:buFont typeface="Arial" pitchFamily="34" charset="0"/>
              <a:buChar char="−"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Части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велосипеда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бывают велосипеды?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>
              <a:buFont typeface="Arial" pitchFamily="34" charset="0"/>
              <a:buChar char="−"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Зачем нужен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велосипед?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правила дорожного движения нужны велосипедисту?</a:t>
            </a:r>
            <a:endParaRPr lang="ru-RU" sz="1400" b="1" dirty="0" smtClean="0">
              <a:ln w="11430"/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    </a:t>
            </a:r>
            <a:r>
              <a:rPr lang="ru-RU" sz="14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Аналитический</a:t>
            </a:r>
            <a:r>
              <a:rPr lang="ru-RU" sz="140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сбор «</a:t>
            </a:r>
            <a:r>
              <a:rPr lang="ru-RU" sz="140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Копилки знаний»:</a:t>
            </a: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беседа-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рассуждение «Зачем нам нужен 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велосипед?», «Правила дорожного движения для велосипедистов», «Дорожные знаки»;</a:t>
            </a: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беседы с детьми из личного опыта «Как я катался на велосипеде»;</a:t>
            </a: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экскурсии по улицам города с целью знакомства с дорожными знаками;</a:t>
            </a: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экскурсия в 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велоклуб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г. Североморска «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Пилигримм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»;</a:t>
            </a: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наблюдения за движением транспорта и велосипедистов на улице города;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чтение литературы (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загадки, сказки, стихи, пословицы)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видеоматериалов про велосипед («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Робокар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Поли: правила дорожного движения», «Укрощение велосипеда», «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Лунтик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Велосипед», «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Фиксики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Колесо»);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Рассматривание альбомов с иллюстрациями «Какие велосипеды бывают», «Дорожные знаки для велосипедистов», ;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подборка информации с участием семей: «Сказки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рассказы про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велосипед» семьи Печеных; «Стихотворения и загадки про велосипед»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семьи А. Липчанских; интересные факты «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Зачем нужен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велосипед?»  семей Афанасьевых и Дмитриевых; 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40000" indent="-285750" algn="just">
              <a:buFont typeface="Arial" pitchFamily="34" charset="0"/>
              <a:buChar char="−"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Сюжетно-ролевые игры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«Водители»; дидактические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игры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«Хорошо- плохо», «Подумай-отгадай», «Красный- зеленый», «Собери велосипед», «Подбери к ситуации соответствующий знак»; подвижные игры «Цветные автомобили», «Воробушки и автомобиль», «Фигурное вождение велосипеда», «Уроки вождения на велосипеде»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694" y="404664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Этапы проекта:</a:t>
            </a:r>
          </a:p>
        </p:txBody>
      </p:sp>
    </p:spTree>
    <p:extLst>
      <p:ext uri="{BB962C8B-B14F-4D97-AF65-F5344CB8AC3E}">
        <p14:creationId xmlns:p14="http://schemas.microsoft.com/office/powerpoint/2010/main" xmlns="" val="3115777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4911" y="565813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Этапы проекта: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0376" y="1340768"/>
            <a:ext cx="564645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14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</a:t>
            </a:r>
            <a:r>
              <a:rPr lang="ru-RU" sz="1400" b="1" dirty="0" smtClean="0">
                <a:ln w="11430"/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актический</a:t>
            </a:r>
            <a:r>
              <a:rPr lang="ru-RU" sz="140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350" b="1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продуктивной деятельности, направленной на исследование поставленных вопросов: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создание газеты </a:t>
            </a: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«Необычные велосипеды»;</a:t>
            </a:r>
            <a:endParaRPr lang="ru-RU" sz="135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оформление папок: «Зачем человеку велосипед?», «Интересные </a:t>
            </a:r>
            <a:r>
              <a:rPr lang="ru-RU" sz="135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факты </a:t>
            </a:r>
            <a:r>
              <a:rPr lang="ru-RU" sz="135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велосипедах», «Стихотворения и загадки про велосипед», «Сказки и рассказы про велосипед»;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изготовление книжек – малышек «История велосипеда»: семья Гошко Миланы и Ильиной Евгении;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изготовление дидактических игр: «Одень велосипедиста», «Собери велосипед», «Чей велосипед, «Собери знак», «Найди недостающую деталь»;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изготовление велосипедов из бросового материала в рамках НОД по теме «Зачем нам нужен велосипед?»;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проведение конкурса чтецов стихотворений о велосипедах;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проведение конкурса рисунков «Велосипед моей мечты»;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проведение игрового развлечения по ПДД «Водительские права для велосипедиста»;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Практические советы родителей для детей и их семей «Как выбрать велосипед», «Памятка для юного велосипедиста», «Как научить кататься на велосипеде. Практические советы»;</a:t>
            </a:r>
          </a:p>
          <a:p>
            <a:pPr>
              <a:buFontTx/>
              <a:buChar char="-"/>
            </a:pP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участие детей в </a:t>
            </a: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Велопробеге </a:t>
            </a: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sz="13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Североморска;</a:t>
            </a: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изготовление </a:t>
            </a:r>
            <a:r>
              <a:rPr lang="ru-RU" sz="1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летбука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«Велосипед».</a:t>
            </a:r>
            <a:endPara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МК «Велосипед». Конструирование из пластилина и бросового материала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973598" y="1556792"/>
            <a:ext cx="29354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ttp://ic.pics.livejournal.com/monteklever/55024946/315729/315729_original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940152" y="3861048"/>
            <a:ext cx="2942084" cy="207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8360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ДОГАДАЙСЯ…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5536" y="1916832"/>
            <a:ext cx="3744416" cy="331236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Этот конь не ест овса,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Вместо ног – два колеса.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Сядь верхом и мчи на нём,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Только лучше правь рулём!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 него два колеса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lang="ru-RU" b="1" noProof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седло на раме.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Две</a:t>
            </a:r>
            <a:r>
              <a:rPr kumimoji="0" lang="ru-RU" b="1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педали есть внизу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Крутят их ногами</a:t>
            </a:r>
            <a:endParaRPr kumimoji="0" lang="ru-RU" b="1" i="0" u="none" strike="noStrike" kern="1200" cap="none" spc="0" normalizeH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Картинки транспорта для детского сада 1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923928" y="1628800"/>
            <a:ext cx="2592288" cy="198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86889581_large_p0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717032"/>
            <a:ext cx="2304256" cy="266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810892_3635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636912"/>
            <a:ext cx="192021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УСТРОЕН ВЕЛОСИПЕД?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84784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Настоящий велосипедист должен знать своего «коня».</a:t>
            </a:r>
          </a:p>
          <a:p>
            <a:pPr algn="ctr"/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 ты, дружок, знаешь из чего состоит велосипед?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Картинка 8 из 430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132856"/>
            <a:ext cx="6770712" cy="4047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ИСТОРИЯ СОЗДАНИЯ ВЕЛОСИПЕДА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628800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Первый велосипед появился почти 200 лет назад, и педалей у него не было. Он катился вперед, когда седок отталкивался от земли ногами. Назывался он «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бегунок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 descr="Картинка 31 из 2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290212" cy="2592288"/>
          </a:xfrm>
          <a:prstGeom prst="rect">
            <a:avLst/>
          </a:prstGeom>
          <a:noFill/>
        </p:spPr>
      </p:pic>
      <p:pic>
        <p:nvPicPr>
          <p:cNvPr id="6" name="Picture 8" descr="Картинка 1 из 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65788"/>
            <a:ext cx="3672408" cy="27566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4437112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1817 году в Германии появился первый велосипед с деревянными колесами. Назывался он «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костотряс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». Как ты думаешь, почему он так назывался?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1483</TotalTime>
  <Words>937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ДС №49</dc:creator>
  <cp:lastModifiedBy>Пользователь Windows</cp:lastModifiedBy>
  <cp:revision>104</cp:revision>
  <dcterms:created xsi:type="dcterms:W3CDTF">2016-09-14T06:23:08Z</dcterms:created>
  <dcterms:modified xsi:type="dcterms:W3CDTF">2016-11-15T13:39:27Z</dcterms:modified>
</cp:coreProperties>
</file>