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0" r:id="rId5"/>
    <p:sldId id="258" r:id="rId6"/>
    <p:sldId id="259" r:id="rId7"/>
    <p:sldId id="257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01A4E-DA57-48EB-ADDE-C2B2059B0EA0}" type="datetimeFigureOut">
              <a:rPr lang="ru-RU" smtClean="0"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485C4-68E2-4996-B7E0-751CF25B1F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01A4E-DA57-48EB-ADDE-C2B2059B0EA0}" type="datetimeFigureOut">
              <a:rPr lang="ru-RU" smtClean="0"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485C4-68E2-4996-B7E0-751CF25B1F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01A4E-DA57-48EB-ADDE-C2B2059B0EA0}" type="datetimeFigureOut">
              <a:rPr lang="ru-RU" smtClean="0"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485C4-68E2-4996-B7E0-751CF25B1F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01A4E-DA57-48EB-ADDE-C2B2059B0EA0}" type="datetimeFigureOut">
              <a:rPr lang="ru-RU" smtClean="0"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485C4-68E2-4996-B7E0-751CF25B1F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01A4E-DA57-48EB-ADDE-C2B2059B0EA0}" type="datetimeFigureOut">
              <a:rPr lang="ru-RU" smtClean="0"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485C4-68E2-4996-B7E0-751CF25B1F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01A4E-DA57-48EB-ADDE-C2B2059B0EA0}" type="datetimeFigureOut">
              <a:rPr lang="ru-RU" smtClean="0"/>
              <a:t>27.10.2012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485C4-68E2-4996-B7E0-751CF25B1F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01A4E-DA57-48EB-ADDE-C2B2059B0EA0}" type="datetimeFigureOut">
              <a:rPr lang="ru-RU" smtClean="0"/>
              <a:t>27.10.2012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485C4-68E2-4996-B7E0-751CF25B1F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01A4E-DA57-48EB-ADDE-C2B2059B0EA0}" type="datetimeFigureOut">
              <a:rPr lang="ru-RU" smtClean="0"/>
              <a:t>27.10.2012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485C4-68E2-4996-B7E0-751CF25B1F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01A4E-DA57-48EB-ADDE-C2B2059B0EA0}" type="datetimeFigureOut">
              <a:rPr lang="ru-RU" smtClean="0"/>
              <a:t>27.10.2012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485C4-68E2-4996-B7E0-751CF25B1F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01A4E-DA57-48EB-ADDE-C2B2059B0EA0}" type="datetimeFigureOut">
              <a:rPr lang="ru-RU" smtClean="0"/>
              <a:t>27.10.2012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485C4-68E2-4996-B7E0-751CF25B1F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01A4E-DA57-48EB-ADDE-C2B2059B0EA0}" type="datetimeFigureOut">
              <a:rPr lang="ru-RU" smtClean="0"/>
              <a:t>27.10.2012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485C4-68E2-4996-B7E0-751CF25B1F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01A4E-DA57-48EB-ADDE-C2B2059B0EA0}" type="datetimeFigureOut">
              <a:rPr lang="ru-RU" smtClean="0"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485C4-68E2-4996-B7E0-751CF25B1F9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gif"/><Relationship Id="rId9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png"/><Relationship Id="rId7" Type="http://schemas.openxmlformats.org/officeDocument/2006/relationships/image" Target="../media/image26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png"/><Relationship Id="rId9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ПУТЕШСТВИЕ В СТРАНУ ГЕОМЕТРИЯ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72752749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12776"/>
            <a:ext cx="9143999" cy="5445224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Графический диктант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gokyuz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24744"/>
            <a:ext cx="9143999" cy="5733256"/>
          </a:xfrm>
        </p:spPr>
      </p:pic>
      <p:pic>
        <p:nvPicPr>
          <p:cNvPr id="5122" name="Picture 2" descr="C:\Users\Оля\Desktop\треугольник\samolet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268760"/>
            <a:ext cx="3732833" cy="2037010"/>
          </a:xfrm>
          <a:prstGeom prst="rect">
            <a:avLst/>
          </a:prstGeom>
          <a:noFill/>
        </p:spPr>
      </p:pic>
      <p:pic>
        <p:nvPicPr>
          <p:cNvPr id="5124" name="Picture 4" descr="C:\Users\Оля\Desktop\треугольник\image44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340768"/>
            <a:ext cx="4032448" cy="3645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115616" y="116632"/>
            <a:ext cx="6552728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ЗАПУСТИ ТОЛЬКО ТРЕУГОЛЬНЫХ ЗМЕЕВ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9861510">
            <a:off x="1063844" y="2729157"/>
            <a:ext cx="914400" cy="9144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3526328">
            <a:off x="6657009" y="2273853"/>
            <a:ext cx="2423099" cy="9144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10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707904" y="4149080"/>
            <a:ext cx="1800200" cy="9144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7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Равнобедренный треугольник 8"/>
          <p:cNvSpPr/>
          <p:nvPr/>
        </p:nvSpPr>
        <p:spPr>
          <a:xfrm rot="1752145">
            <a:off x="407180" y="1109367"/>
            <a:ext cx="1060704" cy="91440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1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Равнобедренный треугольник 9"/>
          <p:cNvSpPr/>
          <p:nvPr/>
        </p:nvSpPr>
        <p:spPr>
          <a:xfrm rot="4795974">
            <a:off x="4758840" y="1499871"/>
            <a:ext cx="2140824" cy="1296144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2195736" y="5229200"/>
            <a:ext cx="1060704" cy="360040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5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>
          <a:xfrm rot="20275524">
            <a:off x="7976538" y="448445"/>
            <a:ext cx="1060704" cy="314193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9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228184" y="5733256"/>
            <a:ext cx="914400" cy="9144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13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18948854">
            <a:off x="520620" y="4206381"/>
            <a:ext cx="1267740" cy="1700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4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4427984" y="5589240"/>
            <a:ext cx="1060704" cy="914400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8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6588224" y="3068960"/>
            <a:ext cx="698376" cy="62636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11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2123728" y="1196752"/>
            <a:ext cx="648072" cy="1368152"/>
          </a:xfrm>
          <a:prstGeom prst="triangl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2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7956376" y="1484784"/>
            <a:ext cx="914400" cy="28803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12</a:t>
            </a:r>
            <a:endParaRPr lang="ru-RU" b="1" dirty="0"/>
          </a:p>
        </p:txBody>
      </p:sp>
      <p:cxnSp>
        <p:nvCxnSpPr>
          <p:cNvPr id="25" name="Прямая со стрелкой 24"/>
          <p:cNvCxnSpPr>
            <a:stCxn id="9" idx="3"/>
            <a:endCxn id="9" idx="3"/>
          </p:cNvCxnSpPr>
          <p:nvPr/>
        </p:nvCxnSpPr>
        <p:spPr>
          <a:xfrm>
            <a:off x="714466" y="1965658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6146" idx="1"/>
          </p:cNvCxnSpPr>
          <p:nvPr/>
        </p:nvCxnSpPr>
        <p:spPr>
          <a:xfrm flipV="1">
            <a:off x="0" y="1988840"/>
            <a:ext cx="683568" cy="144016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endCxn id="18" idx="3"/>
          </p:cNvCxnSpPr>
          <p:nvPr/>
        </p:nvCxnSpPr>
        <p:spPr>
          <a:xfrm flipH="1" flipV="1">
            <a:off x="2447764" y="2564904"/>
            <a:ext cx="396044" cy="1656184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Равнобедренный треугольник 29"/>
          <p:cNvSpPr/>
          <p:nvPr/>
        </p:nvSpPr>
        <p:spPr>
          <a:xfrm>
            <a:off x="7740352" y="5013176"/>
            <a:ext cx="1060704" cy="914400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14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54afa_f0d442de_XL.jpe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8" name="Прямоугольник 7"/>
          <p:cNvSpPr/>
          <p:nvPr/>
        </p:nvSpPr>
        <p:spPr>
          <a:xfrm>
            <a:off x="179512" y="2780928"/>
            <a:ext cx="2592288" cy="914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ПОСТРОЙ ШАЛАШ</a:t>
            </a:r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5429250"/>
            <a:ext cx="5256584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я\Desktop\треугольник\1282030485_clip12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</p:spPr>
      </p:pic>
      <p:pic>
        <p:nvPicPr>
          <p:cNvPr id="2051" name="Picture 3" descr="C:\Users\Оля\Desktop\треугольник\0_12bb_c87cb301_XL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2420888"/>
            <a:ext cx="1863601" cy="1296144"/>
          </a:xfrm>
          <a:prstGeom prst="rect">
            <a:avLst/>
          </a:prstGeom>
          <a:noFill/>
        </p:spPr>
      </p:pic>
      <p:pic>
        <p:nvPicPr>
          <p:cNvPr id="2052" name="Picture 4" descr="C:\Users\Оля\Desktop\треугольник\1-2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0"/>
            <a:ext cx="1763662" cy="1728192"/>
          </a:xfrm>
          <a:prstGeom prst="rect">
            <a:avLst/>
          </a:prstGeom>
          <a:noFill/>
        </p:spPr>
      </p:pic>
      <p:pic>
        <p:nvPicPr>
          <p:cNvPr id="2053" name="Picture 5" descr="C:\Users\Оля\Desktop\треугольник\930f398bbb9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1484784"/>
            <a:ext cx="2975992" cy="2133600"/>
          </a:xfrm>
          <a:prstGeom prst="rect">
            <a:avLst/>
          </a:prstGeom>
          <a:noFill/>
        </p:spPr>
      </p:pic>
      <p:pic>
        <p:nvPicPr>
          <p:cNvPr id="2054" name="Picture 6" descr="C:\Users\Оля\Desktop\треугольник\227180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584" y="2852936"/>
            <a:ext cx="2160240" cy="1988840"/>
          </a:xfrm>
          <a:prstGeom prst="rect">
            <a:avLst/>
          </a:prstGeom>
          <a:noFill/>
        </p:spPr>
      </p:pic>
      <p:pic>
        <p:nvPicPr>
          <p:cNvPr id="2055" name="Picture 7" descr="C:\Users\Оля\Desktop\треугольник\724903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620688"/>
            <a:ext cx="1644774" cy="1728192"/>
          </a:xfrm>
          <a:prstGeom prst="rect">
            <a:avLst/>
          </a:prstGeom>
          <a:noFill/>
        </p:spPr>
      </p:pic>
      <p:pic>
        <p:nvPicPr>
          <p:cNvPr id="2056" name="Picture 8" descr="C:\Users\Оля\Desktop\треугольник\20105718153727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00192" y="4869160"/>
            <a:ext cx="2585864" cy="1777380"/>
          </a:xfrm>
          <a:prstGeom prst="rect">
            <a:avLst/>
          </a:prstGeom>
          <a:noFill/>
        </p:spPr>
      </p:pic>
      <p:pic>
        <p:nvPicPr>
          <p:cNvPr id="2057" name="Picture 9" descr="C:\Users\Оля\Desktop\треугольник\fudzh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1520" y="5085184"/>
            <a:ext cx="1993404" cy="1633364"/>
          </a:xfrm>
          <a:prstGeom prst="rect">
            <a:avLst/>
          </a:prstGeom>
          <a:noFill/>
        </p:spPr>
      </p:pic>
      <p:pic>
        <p:nvPicPr>
          <p:cNvPr id="2058" name="Picture 10" descr="C:\Users\Оля\Desktop\треугольник\ui-4f06a04ed055a7.34228469.jpe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707904" y="4221088"/>
            <a:ext cx="1631504" cy="216024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339752" y="0"/>
            <a:ext cx="4176464" cy="914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ГДЕ ПОСЕЛИЛСЯ ТРЕУГОЛЬНИК?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Оля\Desktop\треугольник\0_51a49_8e9254a2_X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5" name="Picture 3" descr="C:\Users\Оля\Desktop\треугольник\0006-012-Prjamougolnyj-treugolni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910995">
            <a:off x="568245" y="3990028"/>
            <a:ext cx="3029335" cy="3178955"/>
          </a:xfrm>
          <a:prstGeom prst="rect">
            <a:avLst/>
          </a:prstGeom>
          <a:noFill/>
        </p:spPr>
      </p:pic>
      <p:pic>
        <p:nvPicPr>
          <p:cNvPr id="3076" name="Picture 4" descr="C:\Users\Оля\Desktop\треугольник\0006-012-Prjamougolnyj-treugolni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79370">
            <a:off x="6206725" y="1705143"/>
            <a:ext cx="3045889" cy="308657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419872" y="5301208"/>
            <a:ext cx="4536504" cy="9144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ПОСТРОЙ ДОМИК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080" name="Picture 8" descr="C:\Users\Оля\Desktop\треугольник\0004-008-Ravnobedrennyj-treugolnik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281472">
            <a:off x="3033548" y="248936"/>
            <a:ext cx="3481537" cy="2750832"/>
          </a:xfrm>
          <a:prstGeom prst="rect">
            <a:avLst/>
          </a:prstGeom>
          <a:noFill/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483768" cy="2337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899592" y="4005064"/>
            <a:ext cx="36004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899592" y="2060848"/>
            <a:ext cx="1728192" cy="2016224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979712" y="2780928"/>
            <a:ext cx="2592288" cy="122413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2339752" y="2132856"/>
            <a:ext cx="216024" cy="194421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580112" y="3933056"/>
            <a:ext cx="2952328" cy="0"/>
          </a:xfrm>
          <a:prstGeom prst="line">
            <a:avLst/>
          </a:prstGeom>
          <a:ln w="762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5580112" y="1340768"/>
            <a:ext cx="2160240" cy="2592288"/>
          </a:xfrm>
          <a:prstGeom prst="line">
            <a:avLst/>
          </a:prstGeom>
          <a:ln w="762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6516216" y="2852936"/>
            <a:ext cx="1080120" cy="1080120"/>
          </a:xfrm>
          <a:prstGeom prst="line">
            <a:avLst/>
          </a:prstGeom>
          <a:ln w="762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6948264" y="1412776"/>
            <a:ext cx="720080" cy="1944216"/>
          </a:xfrm>
          <a:prstGeom prst="line">
            <a:avLst/>
          </a:prstGeom>
          <a:ln w="762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7020272" y="3356992"/>
            <a:ext cx="1512168" cy="576064"/>
          </a:xfrm>
          <a:prstGeom prst="line">
            <a:avLst/>
          </a:prstGeom>
          <a:ln w="762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2915816" y="6093296"/>
            <a:ext cx="3744416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V="1">
            <a:off x="2987824" y="4221088"/>
            <a:ext cx="2304256" cy="187220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4427984" y="4941168"/>
            <a:ext cx="2232248" cy="115212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5220072" y="4221088"/>
            <a:ext cx="504056" cy="136815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933056"/>
            <a:ext cx="529035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692696"/>
            <a:ext cx="673051" cy="509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6093296"/>
            <a:ext cx="601043" cy="509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C:\Users\Оля\Desktop\треугольник\image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712" y="1628800"/>
            <a:ext cx="752475" cy="381000"/>
          </a:xfrm>
          <a:prstGeom prst="rect">
            <a:avLst/>
          </a:prstGeom>
          <a:noFill/>
        </p:spPr>
      </p:pic>
      <p:pic>
        <p:nvPicPr>
          <p:cNvPr id="1030" name="Picture 6" descr="C:\Users\Оля\Desktop\треугольник\image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2924944"/>
            <a:ext cx="752475" cy="381000"/>
          </a:xfrm>
          <a:prstGeom prst="rect">
            <a:avLst/>
          </a:prstGeom>
          <a:noFill/>
        </p:spPr>
      </p:pic>
      <p:pic>
        <p:nvPicPr>
          <p:cNvPr id="1031" name="Picture 7" descr="C:\Users\Оля\Desktop\треугольник\image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4221088"/>
            <a:ext cx="504056" cy="381000"/>
          </a:xfrm>
          <a:prstGeom prst="rect">
            <a:avLst/>
          </a:prstGeom>
          <a:noFill/>
        </p:spPr>
      </p:pic>
      <p:pic>
        <p:nvPicPr>
          <p:cNvPr id="1032" name="Picture 8" descr="C:\Users\Оля\Desktop\треугольник\image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27784" y="2564904"/>
            <a:ext cx="638175" cy="419100"/>
          </a:xfrm>
          <a:prstGeom prst="rect">
            <a:avLst/>
          </a:prstGeom>
          <a:noFill/>
        </p:spPr>
      </p:pic>
      <p:pic>
        <p:nvPicPr>
          <p:cNvPr id="1033" name="Picture 9" descr="C:\Users\Оля\Desktop\треугольник\image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8144" y="5085184"/>
            <a:ext cx="638175" cy="419100"/>
          </a:xfrm>
          <a:prstGeom prst="rect">
            <a:avLst/>
          </a:prstGeom>
          <a:noFill/>
        </p:spPr>
      </p:pic>
      <p:pic>
        <p:nvPicPr>
          <p:cNvPr id="1034" name="Picture 10" descr="C:\Users\Оля\Desktop\треугольник\image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05825" y="3933056"/>
            <a:ext cx="638175" cy="419100"/>
          </a:xfrm>
          <a:prstGeom prst="rect">
            <a:avLst/>
          </a:prstGeom>
          <a:noFill/>
        </p:spPr>
      </p:pic>
      <p:pic>
        <p:nvPicPr>
          <p:cNvPr id="1035" name="Picture 11" descr="C:\Users\Оля\Desktop\треугольник\image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11960" y="3356992"/>
            <a:ext cx="619125" cy="428625"/>
          </a:xfrm>
          <a:prstGeom prst="rect">
            <a:avLst/>
          </a:prstGeom>
          <a:noFill/>
        </p:spPr>
      </p:pic>
      <p:pic>
        <p:nvPicPr>
          <p:cNvPr id="1036" name="Picture 12" descr="C:\Users\Оля\Desktop\треугольник\image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04248" y="6021288"/>
            <a:ext cx="619125" cy="428625"/>
          </a:xfrm>
          <a:prstGeom prst="rect">
            <a:avLst/>
          </a:prstGeom>
          <a:noFill/>
        </p:spPr>
      </p:pic>
      <p:pic>
        <p:nvPicPr>
          <p:cNvPr id="1037" name="Picture 13" descr="C:\Users\Оля\Desktop\треугольник\image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79712" y="4221088"/>
            <a:ext cx="523875" cy="409575"/>
          </a:xfrm>
          <a:prstGeom prst="rect">
            <a:avLst/>
          </a:prstGeom>
          <a:noFill/>
        </p:spPr>
      </p:pic>
      <p:pic>
        <p:nvPicPr>
          <p:cNvPr id="1038" name="Picture 14" descr="C:\Users\Оля\Desktop\треугольник\image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36296" y="4149080"/>
            <a:ext cx="523875" cy="409575"/>
          </a:xfrm>
          <a:prstGeom prst="rect">
            <a:avLst/>
          </a:prstGeom>
          <a:noFill/>
        </p:spPr>
      </p:pic>
      <p:pic>
        <p:nvPicPr>
          <p:cNvPr id="1039" name="Picture 15" descr="C:\Users\Оля\Desktop\треугольник\image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07904" y="4437112"/>
            <a:ext cx="523875" cy="409575"/>
          </a:xfrm>
          <a:prstGeom prst="rect">
            <a:avLst/>
          </a:prstGeom>
          <a:noFill/>
        </p:spPr>
      </p:pic>
      <p:pic>
        <p:nvPicPr>
          <p:cNvPr id="1040" name="Picture 16" descr="C:\Users\Оля\Desktop\треугольник\image9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259632" y="2276872"/>
            <a:ext cx="590550" cy="428625"/>
          </a:xfrm>
          <a:prstGeom prst="rect">
            <a:avLst/>
          </a:prstGeom>
          <a:noFill/>
        </p:spPr>
      </p:pic>
      <p:pic>
        <p:nvPicPr>
          <p:cNvPr id="1041" name="Picture 17" descr="C:\Users\Оля\Desktop\треугольник\image9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24128" y="2420888"/>
            <a:ext cx="590550" cy="428625"/>
          </a:xfrm>
          <a:prstGeom prst="rect">
            <a:avLst/>
          </a:prstGeom>
          <a:noFill/>
        </p:spPr>
      </p:pic>
      <p:pic>
        <p:nvPicPr>
          <p:cNvPr id="1042" name="Picture 18" descr="C:\Users\Оля\Desktop\треугольник\image9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44008" y="3861048"/>
            <a:ext cx="590550" cy="428625"/>
          </a:xfrm>
          <a:prstGeom prst="rect">
            <a:avLst/>
          </a:prstGeom>
          <a:noFill/>
        </p:spPr>
      </p:pic>
      <p:pic>
        <p:nvPicPr>
          <p:cNvPr id="1043" name="Picture 19" descr="C:\Users\Оля\Desktop\треугольник\image8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76056" y="3212976"/>
            <a:ext cx="571500" cy="428625"/>
          </a:xfrm>
          <a:prstGeom prst="rect">
            <a:avLst/>
          </a:prstGeom>
          <a:noFill/>
        </p:spPr>
      </p:pic>
      <p:sp>
        <p:nvSpPr>
          <p:cNvPr id="54" name="Прямоугольник 53"/>
          <p:cNvSpPr/>
          <p:nvPr/>
        </p:nvSpPr>
        <p:spPr>
          <a:xfrm>
            <a:off x="827584" y="404664"/>
            <a:ext cx="5544616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СКОЛЬКО ТРЕУГОЛЬНИКОВ НА КАЖДОМ ЧЕРТЕЖЕ?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Равнобедренный треугольник 4"/>
          <p:cNvSpPr/>
          <p:nvPr/>
        </p:nvSpPr>
        <p:spPr>
          <a:xfrm rot="2478623">
            <a:off x="2483768" y="1484784"/>
            <a:ext cx="4608512" cy="259228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МО-</a:t>
            </a:r>
          </a:p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ЛОД-</a:t>
            </a:r>
          </a:p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ЦЫ!!</a:t>
            </a:r>
            <a:endParaRPr lang="ru-RU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42</Words>
  <Application>Microsoft Office PowerPoint</Application>
  <PresentationFormat>Экран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ПУТЕШСТВИЕ В СТРАНУ ГЕОМЕТРИЯ</vt:lpstr>
      <vt:lpstr>Графический диктант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ГЕОМЕТРИЧЕСКИЙ КРУИЗ</dc:title>
  <dc:creator>Оля</dc:creator>
  <cp:lastModifiedBy>Оля</cp:lastModifiedBy>
  <cp:revision>37</cp:revision>
  <dcterms:created xsi:type="dcterms:W3CDTF">2012-10-27T18:41:53Z</dcterms:created>
  <dcterms:modified xsi:type="dcterms:W3CDTF">2012-10-27T21:44:24Z</dcterms:modified>
</cp:coreProperties>
</file>