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EA7620-85D2-4FC8-9FAA-03DF2D236A2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9CF887-9FC9-439E-AFC3-E052B153E61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C%D0%B8%D1%85%D0%B0%D0%BB%D0%BA%D0%BE%D0%B2,_%D0%A1%D0%B5%D1%80%D0%B3%D0%B5%D0%B9_%D0%92%D0%BB%D0%B0%D0%B4%D0%B8%D0%BC%D0%B8%D1%80%D0%BE%D0%B2%D0%B8%D1%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article1598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Россия, Родина, страна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743200" y="3071813"/>
            <a:ext cx="6400800" cy="1536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28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ru-RU" altLang="ru-RU" sz="2800" dirty="0" smtClean="0"/>
              <a:t>День независимости </a:t>
            </a:r>
            <a:r>
              <a:rPr lang="ru-RU" altLang="ru-RU" sz="2800" dirty="0" smtClean="0"/>
              <a:t>  12 </a:t>
            </a:r>
            <a:r>
              <a:rPr lang="ru-RU" altLang="ru-RU" sz="2800" dirty="0" smtClean="0"/>
              <a:t>июня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97425"/>
            <a:ext cx="8229600" cy="15113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400" dirty="0" smtClean="0"/>
              <a:t>Ежегодно в июне месяце (с 1992 года 12 июня) наша страна отмечает официально установлен­ный праздник День России - независимость государства, праздник свободы, гражданского мира и доброго согласия всех людей, символ национального единения россиян. </a:t>
            </a:r>
            <a:br>
              <a:rPr lang="ru-RU" altLang="ru-RU" sz="1400" dirty="0" smtClean="0"/>
            </a:br>
            <a:r>
              <a:rPr lang="ru-RU" altLang="ru-RU" sz="1400" dirty="0" smtClean="0"/>
              <a:t>Россия во всех официальных государственных мероприятиях  представляется тремя официальными знаками: гимном, флагом, гербом</a:t>
            </a:r>
          </a:p>
        </p:txBody>
      </p:sp>
      <p:pic>
        <p:nvPicPr>
          <p:cNvPr id="4100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Гимн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  <a:buNone/>
            </a:pPr>
            <a:r>
              <a:rPr lang="ru-RU" altLang="ru-RU" b="1" dirty="0" smtClean="0"/>
              <a:t>Гимн. </a:t>
            </a:r>
            <a:r>
              <a:rPr lang="ru-RU" altLang="ru-RU" dirty="0" smtClean="0"/>
              <a:t>Последний гимн России был принят 7 марта 2001 года на музыку Александра Александрова и слова </a:t>
            </a:r>
            <a:r>
              <a:rPr lang="ru-RU" altLang="ru-RU" dirty="0" smtClean="0">
                <a:hlinkClick r:id="rId2" tooltip="Михалков, Сергей Владимирович"/>
              </a:rPr>
              <a:t>Сергея Михалкова</a:t>
            </a:r>
            <a:r>
              <a:rPr lang="ru-RU" altLang="ru-RU" dirty="0" smtClean="0"/>
              <a:t>. 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dirty="0" smtClean="0"/>
              <a:t>    Гимн звучит: при открытии памятников и памятных знаков; при открытии и закрытии торжественных собраний, посвященных государственным праздникам Российской Федерации; во время иных торжественных мероприятий, проводимых государственными органами, органами местного самоуправ­ления, а также государственными и негосударственными организациями.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dirty="0" smtClean="0"/>
              <a:t>    При звучании гимна на официальных мероприятиях все присутствующие должны вставать -  слушать или петь гимн стоя.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Флаг России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b="6716"/>
          <a:stretch>
            <a:fillRect/>
          </a:stretch>
        </p:blipFill>
        <p:spPr>
          <a:xfrm>
            <a:off x="571472" y="1785926"/>
            <a:ext cx="4071966" cy="4093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9124" y="1714488"/>
            <a:ext cx="4572000" cy="44135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dirty="0" smtClean="0"/>
              <a:t>Флаг России – </a:t>
            </a:r>
            <a:r>
              <a:rPr lang="ru-RU" altLang="ru-RU" dirty="0" err="1" smtClean="0"/>
              <a:t>триколор</a:t>
            </a:r>
            <a:r>
              <a:rPr lang="ru-RU" altLang="ru-RU" dirty="0" smtClean="0"/>
              <a:t>,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Три полоски ловит взор.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И у каждой новый цвет,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А у цвета свой секрет.</a:t>
            </a:r>
          </a:p>
          <a:p>
            <a:pPr algn="ctr">
              <a:lnSpc>
                <a:spcPct val="80000"/>
              </a:lnSpc>
            </a:pPr>
            <a:endParaRPr lang="ru-RU" altLang="ru-RU" dirty="0" smtClean="0"/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Снизу красный – самый яркий,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Цвет побед в сраженьях жарких,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Русской кровью что добыты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И народом не забыты.</a:t>
            </a:r>
          </a:p>
          <a:p>
            <a:pPr algn="ctr">
              <a:lnSpc>
                <a:spcPct val="80000"/>
              </a:lnSpc>
            </a:pPr>
            <a:endParaRPr lang="ru-RU" altLang="ru-RU" dirty="0" smtClean="0"/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В середине флага – синий,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Словно Волга по равнине…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Синеву родимых рек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Любит русский человек.</a:t>
            </a:r>
          </a:p>
          <a:p>
            <a:pPr algn="ctr">
              <a:lnSpc>
                <a:spcPct val="80000"/>
              </a:lnSpc>
            </a:pPr>
            <a:endParaRPr lang="ru-RU" altLang="ru-RU" dirty="0" smtClean="0"/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Сверху, словно облака,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Цвет снегов и молока.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Чистый белый – мира цвет,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/>
              <a:t> Говорит он – войнам нет!</a:t>
            </a:r>
          </a:p>
          <a:p>
            <a:pPr>
              <a:lnSpc>
                <a:spcPct val="80000"/>
              </a:lnSpc>
            </a:pPr>
            <a:endParaRPr lang="ru-RU" altLang="ru-RU" sz="9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dirty="0" smtClean="0"/>
              <a:t>Столица России город</a:t>
            </a:r>
            <a:br>
              <a:rPr lang="ru-RU" altLang="ru-RU" sz="4000" dirty="0" smtClean="0"/>
            </a:br>
            <a:r>
              <a:rPr lang="ru-RU" altLang="ru-RU" sz="4000" dirty="0" smtClean="0"/>
              <a:t>Москва</a:t>
            </a: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357298"/>
            <a:ext cx="3810000" cy="269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1285860"/>
            <a:ext cx="3810000" cy="2693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85720" y="4005263"/>
            <a:ext cx="3810000" cy="2852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14876" y="4005263"/>
            <a:ext cx="3954463" cy="2852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</TotalTime>
  <Words>235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Россия, Родина, страна</vt:lpstr>
      <vt:lpstr>Слайд 2</vt:lpstr>
      <vt:lpstr>Гимн России</vt:lpstr>
      <vt:lpstr>Флаг России</vt:lpstr>
      <vt:lpstr>Столица России город Москва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Россия, Родина, страна</dc:title>
  <dc:creator>Amd</dc:creator>
  <cp:lastModifiedBy>Amd</cp:lastModifiedBy>
  <cp:revision>1</cp:revision>
  <dcterms:created xsi:type="dcterms:W3CDTF">2017-09-10T13:34:31Z</dcterms:created>
  <dcterms:modified xsi:type="dcterms:W3CDTF">2017-09-10T13:42:03Z</dcterms:modified>
</cp:coreProperties>
</file>