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4804E2-232F-45F4-B636-99397BD1B409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5C151E-1259-482C-AE3D-96D52C5012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071942"/>
            <a:ext cx="8305800" cy="1820278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</a:rPr>
              <a:t> Константин </a:t>
            </a:r>
            <a:r>
              <a:rPr lang="ru-RU" sz="4000" dirty="0" err="1" smtClean="0">
                <a:solidFill>
                  <a:schemeClr val="bg1"/>
                </a:solidFill>
              </a:rPr>
              <a:t>Ибряев</a:t>
            </a:r>
            <a:endParaRPr lang="ru-RU" sz="4000" dirty="0" smtClean="0">
              <a:solidFill>
                <a:schemeClr val="bg1"/>
              </a:solidFill>
            </a:endParaRPr>
          </a:p>
          <a:p>
            <a:pPr algn="r"/>
            <a:endParaRPr lang="ru-RU" sz="3200" dirty="0" smtClean="0">
              <a:solidFill>
                <a:schemeClr val="bg1"/>
              </a:solidFill>
            </a:endParaRPr>
          </a:p>
          <a:p>
            <a:pPr algn="r"/>
            <a:endParaRPr lang="ru-RU" sz="3200" dirty="0" smtClean="0">
              <a:solidFill>
                <a:schemeClr val="bg1"/>
              </a:solidFill>
            </a:endParaRPr>
          </a:p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7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«С чего начинается родина?»</a:t>
            </a:r>
            <a:endParaRPr lang="ru-RU" sz="7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27b9a0ea7569a7284a3f813e776da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50" y="1976437"/>
            <a:ext cx="5143500" cy="36671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23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Всё очень знакомое вроде бы 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541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8" y="1714488"/>
            <a:ext cx="3643338" cy="457043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 кажется: можешь с разбега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Взлететь, не боясь вышины,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umblr_o5prj5769v1tsr8xto1_5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628800"/>
            <a:ext cx="4824536" cy="4680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 синюю звездочку с неба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Достать для родимой страны.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2857520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Спасибо                </a:t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> за внимание 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абочий сто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357298"/>
            <a:ext cx="5715040" cy="462851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 улыбок и слёз матерей 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avatar1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invGray">
          <a:xfrm>
            <a:off x="1571604" y="1844824"/>
            <a:ext cx="5952724" cy="39604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 тропинки, ребятами пройденной,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От дома до школьных дверей.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2095500"/>
            <a:ext cx="4572000" cy="3429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 берёзок ,стоящих веками 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700808"/>
            <a:ext cx="6624736" cy="44644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 желанья потрогать руками                      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Любимую землю свою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                  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to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3307" y="1524000"/>
            <a:ext cx="6097385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Гляди - не увидишь границ 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5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857364"/>
            <a:ext cx="6357982" cy="442915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16416" cy="15121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 ночью в морях её синих  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Баюкает звёзды волна.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ussia_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8720" y="1524000"/>
            <a:ext cx="676656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3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Нет края-конца у России 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look.com.ua-859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524000"/>
            <a:ext cx="73152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Поля в перелесках зари 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136</TotalTime>
  <Words>68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 «С чего начинается родина?»</vt:lpstr>
      <vt:lpstr>С улыбок и слёз матерей </vt:lpstr>
      <vt:lpstr>С тропинки, ребятами пройденной, От дома до школьных дверей.</vt:lpstr>
      <vt:lpstr>С берёзок ,стоящих веками </vt:lpstr>
      <vt:lpstr>С желанья потрогать руками                       Любимую землю свою                              </vt:lpstr>
      <vt:lpstr>Гляди - не увидишь границ </vt:lpstr>
      <vt:lpstr>А ночью в морях её синих   Баюкает звёзды волна.</vt:lpstr>
      <vt:lpstr>Нет края-конца у России </vt:lpstr>
      <vt:lpstr>Поля в перелесках зари .</vt:lpstr>
      <vt:lpstr>Всё очень знакомое вроде бы </vt:lpstr>
      <vt:lpstr>И кажется: можешь с разбега Взлететь, не боясь вышины,</vt:lpstr>
      <vt:lpstr>И синюю звездочку с неба Достать для родимой страны.</vt:lpstr>
      <vt:lpstr>Спасибо                  за внимание 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Стихотворение        «С чего начинается родина?»</dc:title>
  <dc:creator>Татьяна</dc:creator>
  <cp:lastModifiedBy>учитель</cp:lastModifiedBy>
  <cp:revision>17</cp:revision>
  <dcterms:created xsi:type="dcterms:W3CDTF">2017-01-19T14:26:10Z</dcterms:created>
  <dcterms:modified xsi:type="dcterms:W3CDTF">2017-01-20T12:23:38Z</dcterms:modified>
</cp:coreProperties>
</file>