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5EA2B-5A73-4240-8749-6DF5CEA2CE8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980EE-10D0-473E-9FD8-E9CB33AB2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3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3980EE-10D0-473E-9FD8-E9CB33AB277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8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9F2E62-EDC6-4E87-95B0-C76A8271ECBF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FCBA7E-221E-4C43-8A5A-7DBCB258B7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РМ\tmpBmQGyE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073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78960">
            <a:off x="1129870" y="1409820"/>
            <a:ext cx="8321224" cy="1922386"/>
          </a:xfrm>
        </p:spPr>
        <p:txBody>
          <a:bodyPr/>
          <a:lstStyle/>
          <a:p>
            <a:r>
              <a:rPr lang="ru-RU" sz="48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sah-RU" sz="48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ҕ</a:t>
            </a:r>
            <a:r>
              <a:rPr lang="ru-RU" sz="4800" b="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олорбут</a:t>
            </a:r>
            <a:r>
              <a:rPr lang="ru-RU" sz="48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b="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барахсаттар</a:t>
            </a:r>
            <a:endParaRPr lang="ru-RU" sz="4800" b="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933056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>
                <a:solidFill>
                  <a:schemeClr val="bg1"/>
                </a:solidFill>
              </a:rPr>
              <a:t>Дыдорова</a:t>
            </a:r>
            <a:r>
              <a:rPr lang="ru-RU" sz="2400" b="1" dirty="0">
                <a:solidFill>
                  <a:schemeClr val="bg1"/>
                </a:solidFill>
              </a:rPr>
              <a:t> Раиса </a:t>
            </a:r>
            <a:r>
              <a:rPr lang="ru-RU" sz="2400" b="1" dirty="0" err="1" smtClean="0">
                <a:solidFill>
                  <a:schemeClr val="bg1"/>
                </a:solidFill>
              </a:rPr>
              <a:t>Макаровна</a:t>
            </a:r>
            <a:r>
              <a:rPr lang="ru-RU" sz="2400" b="1" dirty="0" smtClean="0">
                <a:solidFill>
                  <a:schemeClr val="bg1"/>
                </a:solidFill>
              </a:rPr>
              <a:t> – воспитатель</a:t>
            </a:r>
            <a:r>
              <a:rPr lang="en-US" sz="2400" b="1" dirty="0" smtClean="0">
                <a:solidFill>
                  <a:schemeClr val="bg1"/>
                </a:solidFill>
              </a:rPr>
              <a:t> I</a:t>
            </a:r>
            <a:r>
              <a:rPr lang="ru-RU" sz="2400" b="1" dirty="0" smtClean="0">
                <a:solidFill>
                  <a:schemeClr val="bg1"/>
                </a:solidFill>
              </a:rPr>
              <a:t> категории</a:t>
            </a:r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i="1" dirty="0">
                <a:solidFill>
                  <a:schemeClr val="bg1"/>
                </a:solidFill>
                <a:cs typeface="Arial" charset="0"/>
              </a:rPr>
              <a:t>Муниципальное бюджетное дошкольное образовательное учреждение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1600" i="1" dirty="0">
                <a:solidFill>
                  <a:schemeClr val="bg1"/>
                </a:solidFill>
                <a:cs typeface="Arial" charset="0"/>
              </a:rPr>
              <a:t>«Центр развития ребенка – детский сад «Светлячок» МР «Нюрбинский район» РС(Я)</a:t>
            </a:r>
            <a:endParaRPr lang="ru-RU" sz="1600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54123" y="6165304"/>
            <a:ext cx="1819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г.Нюрба 2016г</a:t>
            </a:r>
          </a:p>
        </p:txBody>
      </p:sp>
    </p:spTree>
    <p:extLst>
      <p:ext uri="{BB962C8B-B14F-4D97-AF65-F5344CB8AC3E}">
        <p14:creationId xmlns:p14="http://schemas.microsoft.com/office/powerpoint/2010/main" val="215515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4032448" cy="4390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sah-RU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Күһүн.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Күһүн күндү күлүгэ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Күнтэн күҥҥэ күрэнэр.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Ахтар саныыр сайыммыт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Ааһан – куотан саһынна.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Тымныы кыһын обургу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Тыйыстанан кэлиэ турар,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– аймах оонньуур кэмэ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Оҕуурданан тохтуу биэрэр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3" descr="C:\Users\user\Desktop\ДРМ\фото сргр\IMG-20150920-WA0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97290"/>
            <a:ext cx="3888432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6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06616" y="2996952"/>
            <a:ext cx="31559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ah-RU" dirty="0" smtClean="0"/>
          </a:p>
          <a:p>
            <a:r>
              <a:rPr lang="sah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Күн </a:t>
            </a: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диэки көрөбүн,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Күнтэн күүс ылабын,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Күннүүн күлэбин,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Күҥҥэ үөрүү ыытабын. 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dirty="0"/>
              <a:t> </a:t>
            </a:r>
            <a:endParaRPr lang="ru-RU" dirty="0"/>
          </a:p>
        </p:txBody>
      </p:sp>
      <p:pic>
        <p:nvPicPr>
          <p:cNvPr id="2050" name="Picture 2" descr="C:\Users\user\Desktop\ДРМ\фото сргр\IMG-20151110-WA000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965" y="61958"/>
            <a:ext cx="2664296" cy="3361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23861" y="561973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Кинигэ биһиги доҕорбут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Киниттэн билиини ылабыт,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Элбэх араас ойуулаах,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Эҥин дьикти кэпсээннээх.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27481" y="3874115"/>
            <a:ext cx="43866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ah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Сибэккилэр.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Сибэккилэр ыһыахтара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Алаас аайы ыһыллыбыт,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Оҕо аймах үөрэ-көтө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Көтөр – дайар, умсаахтанар.</a:t>
            </a: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5" descr="C:\Users\user\Desktop\ДРМ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631" y="2996952"/>
            <a:ext cx="2742728" cy="2426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5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ДРМ\funny-insect-set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094902">
            <a:off x="717756" y="4350184"/>
            <a:ext cx="2322868" cy="2298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ДРМ\depositphotos_27588173-funny-ladybug-cartoo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278001"/>
            <a:ext cx="2186702" cy="2278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572365"/>
            <a:ext cx="3744416" cy="4878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 </a:t>
            </a:r>
            <a:r>
              <a:rPr lang="sah-RU" b="1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Сахсырҕа.                                                                    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Күөх истээх сахсырҕа,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Көрүөхтэн дьиктигин.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Саахарга ымсыыран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Саайдаллар – кэлэҕин.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Сааскы күн итиитэ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Эйигин туруорар,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Күөх сайын чугаһын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tx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Санатар күн ахсын.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51784" y="582384"/>
            <a:ext cx="4572000" cy="398519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</a:t>
            </a: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Хомурдуос.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Рассада олордоору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Маамам буорун киллэрбит.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Буллум онтон хомурдуоһу –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Санаан кэллим сайыны.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Аһынаммын хомурдуоспун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Хоруопкаҕа олортум,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Сайын буолуор диэритин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Муннук  биэрдим  мин хоспор.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РМ\фото сргр\IMG-20151030-WA00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8879" y="3312212"/>
            <a:ext cx="3106002" cy="35457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4498" y="452620"/>
            <a:ext cx="3840427" cy="5113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Үөрүү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Ыраас халлаан аналлааҕа,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Олох чулуу кэрэһитэ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Ыра санаа ымыыларым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Ойор-көтөр кыталыгым,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Үрдүк мэҥэ халлааҥҥар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Үөһэ көтөн тахсаҥҥын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Үөрүүгүттэн үллэһин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Үгүс элбэх дьоҥҥунуун.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b="1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2960504"/>
            <a:ext cx="4572000" cy="36666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Үөрэнэр үчүгэй.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Оскуолабар кэлэбин,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Оҕолорбун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көрсөбүн,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Саҥа билии ылабын,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Сыана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кэһии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унньабын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Ийэм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миэнэ биэскэ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үөрэр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Аҕам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миэнэ түөрдү хайгыыр,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Үһү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бэйэм таптаабаппын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        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Икки диэни билбэппин.</a:t>
            </a:r>
            <a:endParaRPr lang="ru-RU" sz="14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4102" name="Picture 6" descr="C:\Users\user\Desktop\ДРМ\фото сргр\CAM076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0"/>
            <a:ext cx="2610314" cy="2941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8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76113"/>
            <a:ext cx="4272475" cy="3772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dirty="0" smtClean="0">
                <a:ea typeface="Calibri"/>
                <a:cs typeface="Times New Roman"/>
              </a:rPr>
              <a:t>            </a:t>
            </a: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саас.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Сибэккигэ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тэҥниибин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Сэрбэкэчийбит кыысчааны,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Кулунчукка холуубун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Ойуоккалыыр уолчааны.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Күннүүн тэҥҥэ күлэллэр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Үөрүүлэри үксэтэ,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Кулун курдук өрө-тэбэ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сааспыт ойуолуур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6136" y="2468592"/>
            <a:ext cx="3816424" cy="4389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endParaRPr lang="sah-RU" sz="1400" b="1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sah-RU" sz="1600" b="1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Оонньуу</a:t>
            </a: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  <a:endParaRPr lang="ru-RU" sz="1600" b="1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Хаарбыт олох сымнаабыт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Хайыһарбыт сыыдамсыйбыт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Сыыртан олус сырылыыр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Салааскаттан да түргэн.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көрдөөх күлүүтэ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Ойор үөһэ салгыҥҥа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Үгүс оонньуу күөрэйдэ –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Үргүтүмэҥ, үөрүүнү.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user\Desktop\ДРМ\фото сргр\CAM0754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440" y="359762"/>
            <a:ext cx="2736303" cy="31630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ДРМ\фото сргр\CAM075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3506657"/>
            <a:ext cx="3240000" cy="3255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1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72933" y="-1"/>
            <a:ext cx="4224469" cy="6665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саас.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sah-RU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Оҕо </a:t>
            </a: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дьоллоох күлүүтэ,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Ойуоккалыыр омуна,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Оһуор – бичик түһэрэн,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Оҕуруолуу тиһиллэр.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Сырдык ыраас халлааҥҥа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Сылаас күнү уруйдуу,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Сылаанньыта, манньыта,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Сандаарыйар оҕо саас.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Ама туохха тэҥнэһиэй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Алаас кэрэ сибэккитэ,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Алаһа дьиэбит киэргэлэ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Ахтар – саныыр оҕо сааспыт.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dirty="0"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6146" name="Picture 2" descr="C:\Users\user\Desktop\ДРМ\фото сргр\CAM075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243" y="997235"/>
            <a:ext cx="4630057" cy="3781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5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3096" y="134634"/>
            <a:ext cx="6197149" cy="988911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Ийэбэр.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Ийэбин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ахтабын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Ийэбин таптыыбын,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Күннэтэ түбүктэн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Ордубат кэмнээххин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Үлэҕин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чэпчэтиэм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Үөрэхпэр кыһаныам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Үөрэргин көрөммүн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Үөһэ мин көтүөҕүм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Утуйан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ылларгын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Чуумпутук олоруом,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Быыкайкаан балтыбын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Бэйэм мин көрүөҕүм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Биир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эмэ киэһэҕэ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Бэрэски астаһыам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Сылайбыт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санныгар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Илиибин мин ууруом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Ийэлэр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, эбэлэр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Доруобай буолуҥ дуу,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Мэлдьитин үөрүү – дьол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Аргыстаах мичээрдээҥ!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7170" name="Picture 2" descr="C:\Users\user\Desktop\ДРМ\фото сргр\IMG-20151015-WA000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2517335"/>
            <a:ext cx="3914666" cy="4172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ДРМ\0752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592288" cy="229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29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7476" y="403207"/>
            <a:ext cx="5596524" cy="501707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Кып - кыра да буоллар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Күннэтэ үлэлээх,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Саҥа күннүүн уһуктан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Уһуйааҥҥа тэринэр.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Күнү быһа оҕолордуун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Күлэ – үөрэ 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алтыһар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Иитээччитин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болҕойон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Истэр, билэр, үөрэтэр.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Кинигэттэн элбэҕи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Кини ылар билиини,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Оонньуу араас көрүҥүн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Оройуттан тутар дьэ</a:t>
            </a: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sah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 smtClean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Үҥкүү </a:t>
            </a: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– битии, ырыа – хоһоон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Алыбыгар ылларар.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Күнүс тохтоон сынньанар,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Минньигэстик утуйар.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Киэһэ дьоно кэлэригэр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Элбэх сонун кэпсээннээх,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Үөрүү – көтүү аргыстаах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Чыычаах буолан чуопчаарар.</a:t>
            </a:r>
            <a:endParaRPr lang="ru-RU" sz="14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sz="1600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 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3" name="Picture 2" descr="C:\Users\User\Desktop\Фото саха нэдиэлэ\20150316_16071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670" y="217513"/>
            <a:ext cx="3143272" cy="269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User\Desktop\Фото саха нэдиэлэ\награждение\DSC_0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9" y="3007514"/>
            <a:ext cx="3686214" cy="2412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95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18788"/>
            <a:ext cx="4248472" cy="577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Үрүйэчээн.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Сүүрүктэр сүүрэллэр,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Сүүрээннэр күлсэллэр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Куотуһа – куотуһа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Холбоһон усталлар.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Оттору быыһынан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Таастардаах сиринэн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Чырылыы – чурулуу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Тохтоллор, усталлар.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Эдьиийбин батыһыам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Убайбын үтүктүөм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Үрүйэ буоламмын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ah-RU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Байҕалга мин тиийиэм.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pic>
        <p:nvPicPr>
          <p:cNvPr id="8194" name="Picture 2" descr="F:\фото саха средняя\IMG-20160212-WA00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27" y="1160746"/>
            <a:ext cx="5184576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7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362</Words>
  <Application>Microsoft Office PowerPoint</Application>
  <PresentationFormat>Экран (4:3)</PresentationFormat>
  <Paragraphs>175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Оҕолорбут барахсаттар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Оҕолорбут барахсаттар</dc:title>
  <dc:creator>мариночка</dc:creator>
  <cp:lastModifiedBy>мариночка</cp:lastModifiedBy>
  <cp:revision>13</cp:revision>
  <dcterms:created xsi:type="dcterms:W3CDTF">2016-04-15T23:37:11Z</dcterms:created>
  <dcterms:modified xsi:type="dcterms:W3CDTF">2017-09-10T14:43:43Z</dcterms:modified>
</cp:coreProperties>
</file>