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261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9315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631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7979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6980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6488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4100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5571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5082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098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544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4DC07-9776-4FDF-9F91-388E5F7FB8CE}" type="datetimeFigureOut">
              <a:rPr lang="ru-RU" smtClean="0"/>
              <a:pPr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8FBAC-D0D4-45B0-AA19-8C5A192AE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0104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Трамвай и </a:t>
            </a:r>
            <a:r>
              <a:rPr lang="ru-RU" b="1" i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троллейбус </a:t>
            </a:r>
            <a:r>
              <a:rPr lang="ru-RU" b="1" i="1" u="sng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-юбиляры</a:t>
            </a:r>
            <a:endParaRPr lang="ru-RU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6176" y="5517232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Выполнена учащимися 5Б класса МОБОУ ЦО № 20.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1127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лет тульскому троллейбусу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послевоенные годы в городах СССР активно внедрялся новый экологически чистый вид транспорта – троллейбус. Он имел ряд преимуществ перед трамваем: тихоходность, маневренность. К тому же отпадала необходимость в сооружении дорогостоящих путей. Последнее предопределило внедрение безрельсового электрического транспорта на центральных магистралях городов, где трамвайные пути становились препятствием для все возраставшего потока автомобильного транспорта. 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9217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Тульский троллейбус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475834"/>
            <a:ext cx="4639718" cy="33952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3" y="3356992"/>
            <a:ext cx="4800533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7795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 лет тульскому трамваю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Хотя трамвайное движение в Туле было открыто только в 1927 году, история рельсового транспорта началась гораздо раньше. До открытия конки в городе не существовал общественный транспорт. Знатные горожане пользовались услугами извозчиков. Извозчики имели от городской управы номерные знаки, которые прикреплялись на пролетке, телеге, либо спине извозчика. И только в 1872 году в Туле заговорили о необходимости организации транспорта для всех горожан, а не только городской знати. В то время завязалась нешуточная борьба за то, чтобы проложить по городу рельсы и пустить по ним конку. В других городах России этот вид транспорта уже вовсю перевозил горожан, а Тула не торопилась. </a:t>
            </a:r>
            <a:endParaRPr lang="ru-RU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7974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Тульский трамвай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340768"/>
            <a:ext cx="3810000" cy="2533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1340768"/>
            <a:ext cx="2777598" cy="1889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3229943"/>
            <a:ext cx="3171825" cy="2381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5581" y="3645024"/>
            <a:ext cx="4035749" cy="269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8716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4462"/>
            <a:ext cx="9144000" cy="652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131043"/>
            <a:ext cx="609600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367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203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Трамвай и троллейбус -юбиляры</vt:lpstr>
      <vt:lpstr>55 лет тульскому троллейбусу</vt:lpstr>
      <vt:lpstr>Тульский троллейбус</vt:lpstr>
      <vt:lpstr>90 лет тульскому трамваю</vt:lpstr>
      <vt:lpstr>Тульский трамвай</vt:lpstr>
      <vt:lpstr>Слайд 6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irina_000</cp:lastModifiedBy>
  <cp:revision>8</cp:revision>
  <dcterms:created xsi:type="dcterms:W3CDTF">2017-03-21T11:23:45Z</dcterms:created>
  <dcterms:modified xsi:type="dcterms:W3CDTF">2017-09-10T20:08:16Z</dcterms:modified>
</cp:coreProperties>
</file>