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92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ита\Desktop\идеи для мультфильмов\цыпа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2638" y="1343025"/>
            <a:ext cx="5038725" cy="4171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Рита</dc:creator>
  <cp:lastModifiedBy>Рита</cp:lastModifiedBy>
  <cp:revision>9</cp:revision>
  <dcterms:created xsi:type="dcterms:W3CDTF">2017-09-10T16:39:03Z</dcterms:created>
  <dcterms:modified xsi:type="dcterms:W3CDTF">2017-09-10T17:09:29Z</dcterms:modified>
</cp:coreProperties>
</file>