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77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46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55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25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82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91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16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69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91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0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34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61836-7D73-4410-BB55-C33F6966FFAB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63060-073E-48CC-AE7A-96B53C71B8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42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96776A"/>
                </a:solidFill>
              </a:rPr>
              <a:t>Василий</a:t>
            </a:r>
            <a:r>
              <a:rPr lang="ru-RU" sz="4800" dirty="0" smtClean="0">
                <a:solidFill>
                  <a:srgbClr val="96776A"/>
                </a:solidFill>
              </a:rPr>
              <a:t> </a:t>
            </a:r>
            <a:r>
              <a:rPr lang="ru-RU" sz="4800" b="1" dirty="0" smtClean="0">
                <a:solidFill>
                  <a:srgbClr val="96776A"/>
                </a:solidFill>
              </a:rPr>
              <a:t>Андреевич</a:t>
            </a:r>
            <a:r>
              <a:rPr lang="ru-RU" sz="4800" dirty="0" smtClean="0">
                <a:solidFill>
                  <a:srgbClr val="96776A"/>
                </a:solidFill>
              </a:rPr>
              <a:t> </a:t>
            </a:r>
            <a:r>
              <a:rPr lang="ru-RU" sz="4800" b="1" dirty="0" smtClean="0">
                <a:solidFill>
                  <a:srgbClr val="96776A"/>
                </a:solidFill>
              </a:rPr>
              <a:t>Жуковский</a:t>
            </a:r>
            <a:br>
              <a:rPr lang="ru-RU" sz="4800" b="1" dirty="0" smtClean="0">
                <a:solidFill>
                  <a:srgbClr val="96776A"/>
                </a:solidFill>
              </a:rPr>
            </a:br>
            <a:r>
              <a:rPr lang="ru-RU" sz="4800" b="1" dirty="0" smtClean="0">
                <a:solidFill>
                  <a:srgbClr val="96776A"/>
                </a:solidFill>
              </a:rPr>
              <a:t>(1783-1852)</a:t>
            </a:r>
            <a:endParaRPr lang="ru-RU" sz="4800" b="1" dirty="0">
              <a:solidFill>
                <a:srgbClr val="96776A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5245174" cy="5245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223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42119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Василий Андреевич Жуковский – русский поэт, один из основоположников романтизма в русской поэзии, переводчик, критик.</a:t>
            </a:r>
            <a:endParaRPr lang="ru-RU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76268"/>
            <a:ext cx="390861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582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12776"/>
            <a:ext cx="2890614" cy="382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60648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1802 году Жуковский познакомился с Карамзиным, увлёкшись сентиментализмом. В «Вестнике Европы» было напечатано его «Сельское кладбище» — вольный перевод элегии английского сентименталиста Грея. Стихотворение обратило на себя всеобщее внимание. В следующем году появилась повесть «Вадим Новгородский», написанная в подражание историческим повестям Карамзина.</a:t>
            </a:r>
          </a:p>
          <a:p>
            <a:r>
              <a:rPr lang="ru-RU" sz="2400" b="1" dirty="0" smtClean="0"/>
              <a:t>С 1805—1806 годов поэтическая сила Жуковского быстро возрастает, достигая своего высшего расцвета в 1808—1812 годах. Всё это время Жуковский работал в «Вестнике Европы», а в 1808—1809 годах был его редактором.</a:t>
            </a:r>
          </a:p>
          <a:p>
            <a:r>
              <a:rPr lang="ru-RU" sz="2400" b="1" dirty="0" smtClean="0"/>
              <a:t>В 1808 году явилась его «Людмила», переделка «</a:t>
            </a:r>
            <a:r>
              <a:rPr lang="ru-RU" sz="2400" b="1" dirty="0" err="1" smtClean="0"/>
              <a:t>Леноры</a:t>
            </a:r>
            <a:r>
              <a:rPr lang="ru-RU" sz="2400" b="1" dirty="0" smtClean="0"/>
              <a:t>» Г. А. Бюргера. С этой балладой в русскую литературу входило новое, совершенно особое содержание — романтизм. Жуковского захватило стремление в даль средних веков, в давно исчезнувший мир сказаний и преданий. Успех «Людмилы» воодушевил Жуковского.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25769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8640"/>
            <a:ext cx="3260948" cy="431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5354"/>
            <a:ext cx="706657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 1815 году Жуковский стал одним из главных участников литературного общества «Арзамас», в шуточной форме ведшего упорную борьбу с консерватизмом классической поэзии. Там он знакомится с вологодским поэтом Константином Николаевичем Батюшковым и становится одним из его друзей и покровителей.</a:t>
            </a:r>
          </a:p>
          <a:p>
            <a:r>
              <a:rPr lang="ru-RU" sz="2800" b="1" dirty="0" smtClean="0"/>
              <a:t>В 1816 году Жуковский стал автором первого официального гимна России «Молитва русских». Это был перевод (правда, сильно изменённый) текста английского гимна. Музыка была также позаимствована у английского гимна (что в своё время сделали более 20 государств).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76635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Основные произведения Жуковского: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20688"/>
            <a:ext cx="514806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Элегии: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«Сельское кладбище» (1802, вольный пер. из Т. Грея)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«Славянка» (1816)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«Вечер» (1806)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«Море» (1822)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«Певец во стане русских воинов» (1812 г)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На кончину Её Величества королевы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Виртембергской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(1819)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707886"/>
            <a:ext cx="3528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Сказки: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«Спящая царевна»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«Сказка о царе Берендее, о сыне его Иване-царевиче, о хитростях Кощея Бессмертного и о премудрости Марьи-царевны, Кощеевой дочери». Сказка экранизирована в 1969 году.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«Сказка о Иване-Царевиче и о сером волке»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«Кот в сапогах»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789040"/>
            <a:ext cx="38884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Стихотворения: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«К ней» (1811,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опубл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 1827)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«Певец во стане русских воинов» (1812)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«К месяцу» (1817)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«Ночной смотр» (1836)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«Отчизне кубок сей, друзья!»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«Приход весны»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888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410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Василий Андреевич Жуковский (1783-1852)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Василий Андреевич Жуковский (1783-1852)</dc:title>
  <dc:creator>orbncootrb</dc:creator>
  <cp:lastModifiedBy>orbncootrb</cp:lastModifiedBy>
  <cp:revision>2</cp:revision>
  <dcterms:created xsi:type="dcterms:W3CDTF">2016-11-16T16:34:00Z</dcterms:created>
  <dcterms:modified xsi:type="dcterms:W3CDTF">2016-11-16T16:53:13Z</dcterms:modified>
</cp:coreProperties>
</file>