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77" r:id="rId4"/>
    <p:sldId id="301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8" r:id="rId16"/>
    <p:sldId id="279" r:id="rId17"/>
    <p:sldId id="280" r:id="rId18"/>
    <p:sldId id="281" r:id="rId19"/>
    <p:sldId id="282" r:id="rId20"/>
    <p:sldId id="283" r:id="rId21"/>
    <p:sldId id="285" r:id="rId22"/>
    <p:sldId id="284" r:id="rId23"/>
    <p:sldId id="286" r:id="rId24"/>
    <p:sldId id="287" r:id="rId25"/>
    <p:sldId id="288" r:id="rId26"/>
    <p:sldId id="290" r:id="rId27"/>
    <p:sldId id="289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0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980727"/>
            <a:ext cx="7772400" cy="720081"/>
          </a:xfrm>
        </p:spPr>
        <p:txBody>
          <a:bodyPr/>
          <a:lstStyle/>
          <a:p>
            <a:r>
              <a:rPr lang="ru-RU" sz="2400" b="1" dirty="0" smtClean="0">
                <a:cs typeface="Aharoni" panose="02010803020104030203" pitchFamily="2" charset="-79"/>
              </a:rPr>
              <a:t>Муниципальное бюджетное дошкольное образовательное учреждение детский сад № 37</a:t>
            </a:r>
            <a:endParaRPr lang="ru-RU" sz="2400" b="1" dirty="0">
              <a:cs typeface="Aharoni" panose="02010803020104030203" pitchFamily="2" charset="-79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151216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«Смотр-конкурс 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зимних участков-2017»</a:t>
            </a:r>
          </a:p>
          <a:p>
            <a:endParaRPr lang="ru-RU" sz="4000" b="1" dirty="0">
              <a:solidFill>
                <a:schemeClr val="tx1"/>
              </a:solidFill>
            </a:endParaRPr>
          </a:p>
          <a:p>
            <a:endParaRPr lang="ru-RU" sz="4000" b="1" dirty="0" smtClean="0">
              <a:solidFill>
                <a:schemeClr val="tx1"/>
              </a:solidFill>
            </a:endParaRPr>
          </a:p>
          <a:p>
            <a:r>
              <a:rPr lang="ru-RU" sz="1800" b="1" dirty="0">
                <a:solidFill>
                  <a:schemeClr val="tx1"/>
                </a:solidFill>
              </a:rPr>
              <a:t>п</a:t>
            </a:r>
            <a:r>
              <a:rPr lang="ru-RU" sz="1800" b="1" dirty="0" smtClean="0">
                <a:solidFill>
                  <a:schemeClr val="tx1"/>
                </a:solidFill>
              </a:rPr>
              <a:t>ос. Горки-2, 2017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2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Фотоматериал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836712"/>
            <a:ext cx="4040188" cy="639762"/>
          </a:xfrm>
        </p:spPr>
        <p:txBody>
          <a:bodyPr/>
          <a:lstStyle/>
          <a:p>
            <a:r>
              <a:rPr lang="ru-RU" dirty="0" smtClean="0"/>
              <a:t>Снежный вал «Гусеница»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556792"/>
            <a:ext cx="3504431" cy="467257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48064" y="836712"/>
            <a:ext cx="3537719" cy="639762"/>
          </a:xfrm>
        </p:spPr>
        <p:txBody>
          <a:bodyPr/>
          <a:lstStyle/>
          <a:p>
            <a:r>
              <a:rPr lang="ru-RU" dirty="0" smtClean="0"/>
              <a:t>Снежный вал «Медуза»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484784"/>
            <a:ext cx="2651281" cy="4713388"/>
          </a:xfrm>
        </p:spPr>
      </p:pic>
    </p:spTree>
    <p:extLst>
      <p:ext uri="{BB962C8B-B14F-4D97-AF65-F5344CB8AC3E}">
        <p14:creationId xmlns:p14="http://schemas.microsoft.com/office/powerpoint/2010/main" val="154990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44008" y="1196752"/>
            <a:ext cx="4042792" cy="1440160"/>
          </a:xfrm>
        </p:spPr>
        <p:txBody>
          <a:bodyPr/>
          <a:lstStyle/>
          <a:p>
            <a:r>
              <a:rPr lang="ru-RU" sz="2400" b="1" dirty="0" smtClean="0"/>
              <a:t>Участие родителей группы в оформлении зимнего участка</a:t>
            </a:r>
            <a:endParaRPr lang="ru-RU" sz="24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4040188" cy="3030538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852936"/>
            <a:ext cx="5704943" cy="321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6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</a:rPr>
              <a:t>Проект построек на участке гр.</a:t>
            </a:r>
            <a:r>
              <a:rPr lang="ru-RU" sz="3600" b="1" dirty="0" smtClean="0">
                <a:solidFill>
                  <a:prstClr val="black"/>
                </a:solidFill>
              </a:rPr>
              <a:t>№2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980728"/>
            <a:ext cx="3168352" cy="8098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Веранда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566763" y="2699792"/>
            <a:ext cx="962400" cy="6983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МАФ</a:t>
            </a:r>
            <a:endParaRPr lang="ru-RU" sz="11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5520" y="4063585"/>
            <a:ext cx="987425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2895835" y="3550988"/>
            <a:ext cx="670928" cy="7227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698068"/>
            <a:ext cx="3477520" cy="3687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2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2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2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200" b="1" dirty="0">
              <a:ea typeface="Calibri"/>
              <a:cs typeface="Times New Roman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sz="1400" b="1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b="1" dirty="0" smtClean="0">
                <a:ea typeface="Calibri"/>
                <a:cs typeface="Times New Roman"/>
              </a:rPr>
              <a:t>Снежная </a:t>
            </a:r>
            <a:r>
              <a:rPr lang="ru-RU" sz="1400" b="1" dirty="0">
                <a:ea typeface="Calibri"/>
                <a:cs typeface="Times New Roman"/>
              </a:rPr>
              <a:t>скульптура «</a:t>
            </a:r>
            <a:r>
              <a:rPr lang="ru-RU" sz="1400" b="1" dirty="0" smtClean="0">
                <a:ea typeface="Calibri"/>
                <a:cs typeface="Times New Roman"/>
              </a:rPr>
              <a:t>Колобок на пеньке»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b="1" dirty="0" smtClean="0">
                <a:ea typeface="Calibri"/>
                <a:cs typeface="Times New Roman"/>
              </a:rPr>
              <a:t>Снежная </a:t>
            </a:r>
            <a:r>
              <a:rPr lang="ru-RU" sz="1400" b="1" dirty="0">
                <a:ea typeface="Calibri"/>
                <a:cs typeface="Times New Roman"/>
              </a:rPr>
              <a:t>скульптура «Кит»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b="1" dirty="0" smtClean="0">
                <a:ea typeface="Calibri"/>
                <a:cs typeface="Times New Roman"/>
              </a:rPr>
              <a:t>Снежная скульптура «Медведь»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b="1" dirty="0" smtClean="0">
                <a:ea typeface="Calibri"/>
                <a:cs typeface="Times New Roman"/>
              </a:rPr>
              <a:t>Кормушки</a:t>
            </a:r>
            <a:endParaRPr lang="ru-RU" sz="1400" b="1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30340" y="1050031"/>
            <a:ext cx="360040" cy="671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1299" y="1958262"/>
            <a:ext cx="1067832" cy="493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88224" y="29979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239125"/>
            <a:ext cx="98742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0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dirty="0" smtClean="0"/>
              <a:t>Фотоматериал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4040188" cy="360040"/>
          </a:xfrm>
        </p:spPr>
        <p:txBody>
          <a:bodyPr/>
          <a:lstStyle/>
          <a:p>
            <a:r>
              <a:rPr lang="ru-RU" sz="2000" dirty="0" smtClean="0"/>
              <a:t>Снежная скульптура «Медведь»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68144" y="908721"/>
            <a:ext cx="2818656" cy="576063"/>
          </a:xfrm>
        </p:spPr>
        <p:txBody>
          <a:bodyPr/>
          <a:lstStyle/>
          <a:p>
            <a:r>
              <a:rPr lang="ru-RU" sz="2000" dirty="0" smtClean="0"/>
              <a:t>Кормушки </a:t>
            </a: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628800"/>
            <a:ext cx="4176464" cy="31323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</p:spTree>
    <p:extLst>
      <p:ext uri="{BB962C8B-B14F-4D97-AF65-F5344CB8AC3E}">
        <p14:creationId xmlns:p14="http://schemas.microsoft.com/office/powerpoint/2010/main" val="417225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Фотоматериал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508104" y="1584250"/>
            <a:ext cx="3384376" cy="119667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Участие родителей </a:t>
            </a:r>
          </a:p>
          <a:p>
            <a:pPr marL="0" indent="0">
              <a:buNone/>
            </a:pPr>
            <a:r>
              <a:rPr lang="ru-RU" sz="2800" b="1" dirty="0" smtClean="0"/>
              <a:t>в оформлении участка</a:t>
            </a:r>
            <a:endParaRPr lang="ru-RU" sz="28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80728"/>
            <a:ext cx="4882331" cy="2746854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573016"/>
            <a:ext cx="4965818" cy="279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7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/>
          <a:lstStyle/>
          <a:p>
            <a:r>
              <a:rPr lang="ru-RU" sz="3600" b="1" dirty="0" smtClean="0"/>
              <a:t>Проект построек на участке гр.№3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92896" y="1196752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Веранда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с двумя вырезанными соседними углами 3"/>
          <p:cNvSpPr>
            <a:spLocks noChangeAspect="1"/>
          </p:cNvSpPr>
          <p:nvPr/>
        </p:nvSpPr>
        <p:spPr>
          <a:xfrm rot="5400000">
            <a:off x="2771800" y="2283655"/>
            <a:ext cx="792088" cy="936104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Снежная скульптура «Машина»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652119" y="1805303"/>
            <a:ext cx="1386633" cy="8800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Снежная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1100" dirty="0" smtClean="0">
                <a:solidFill>
                  <a:schemeClr val="tx1"/>
                </a:solidFill>
              </a:rPr>
              <a:t>скульптура «Осьминог»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вырезанными соседними углами 5"/>
          <p:cNvSpPr/>
          <p:nvPr/>
        </p:nvSpPr>
        <p:spPr>
          <a:xfrm>
            <a:off x="7245311" y="1805303"/>
            <a:ext cx="914400" cy="91440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Гараж для машин</a:t>
            </a:r>
          </a:p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7" name="Трапеция 6"/>
          <p:cNvSpPr/>
          <p:nvPr/>
        </p:nvSpPr>
        <p:spPr>
          <a:xfrm>
            <a:off x="4283968" y="3356992"/>
            <a:ext cx="1584176" cy="121615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Крепость</a:t>
            </a:r>
          </a:p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81040" y="4437112"/>
            <a:ext cx="1025929" cy="1105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Снежная скульптура «Матрешка»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4098" y="3386212"/>
            <a:ext cx="767701" cy="834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04248" y="3212976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1653951"/>
            <a:ext cx="914400" cy="19762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Лабиринт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22511" y="5909270"/>
            <a:ext cx="249857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Место для хранения игрового оборудования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1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Фотоматериал </a:t>
            </a:r>
            <a:endParaRPr lang="ru-RU" sz="3600" b="1" dirty="0"/>
          </a:p>
        </p:txBody>
      </p:sp>
      <p:pic>
        <p:nvPicPr>
          <p:cNvPr id="1026" name="Picture 2" descr="F:\Зимние участки-2017\3 гр\IMG_24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052736"/>
            <a:ext cx="6120680" cy="459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54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/>
          <a:lstStyle/>
          <a:p>
            <a:r>
              <a:rPr lang="ru-RU" sz="3600" b="1" dirty="0" smtClean="0"/>
              <a:t>Фотоматериал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55576" y="980729"/>
            <a:ext cx="3741812" cy="288031"/>
          </a:xfrm>
        </p:spPr>
        <p:txBody>
          <a:bodyPr/>
          <a:lstStyle/>
          <a:p>
            <a:r>
              <a:rPr lang="ru-RU" sz="1800" dirty="0" smtClean="0"/>
              <a:t>Снежная скульптура «Матрешка»</a:t>
            </a:r>
            <a:endParaRPr lang="ru-RU" sz="1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84783"/>
            <a:ext cx="3402378" cy="4536505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148064" y="980729"/>
            <a:ext cx="3538736" cy="288031"/>
          </a:xfrm>
        </p:spPr>
        <p:txBody>
          <a:bodyPr/>
          <a:lstStyle/>
          <a:p>
            <a:r>
              <a:rPr lang="ru-RU" sz="1800" dirty="0" smtClean="0"/>
              <a:t>Гараж для машин</a:t>
            </a:r>
            <a:endParaRPr lang="ru-RU" sz="18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450" y="1484784"/>
            <a:ext cx="3391958" cy="4522611"/>
          </a:xfrm>
        </p:spPr>
      </p:pic>
    </p:spTree>
    <p:extLst>
      <p:ext uri="{BB962C8B-B14F-4D97-AF65-F5344CB8AC3E}">
        <p14:creationId xmlns:p14="http://schemas.microsoft.com/office/powerpoint/2010/main" val="17203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Фотоматериал 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4040188" cy="432048"/>
          </a:xfrm>
        </p:spPr>
        <p:txBody>
          <a:bodyPr/>
          <a:lstStyle/>
          <a:p>
            <a:pPr algn="ctr"/>
            <a:r>
              <a:rPr lang="ru-RU" sz="1800" dirty="0" smtClean="0"/>
              <a:t>Снежная скульптура «Осьминог»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844824"/>
            <a:ext cx="4041775" cy="648071"/>
          </a:xfrm>
        </p:spPr>
        <p:txBody>
          <a:bodyPr/>
          <a:lstStyle/>
          <a:p>
            <a:pPr algn="ctr"/>
            <a:r>
              <a:rPr lang="ru-RU" sz="1800" dirty="0" smtClean="0"/>
              <a:t>Снежная крепость</a:t>
            </a:r>
            <a:endParaRPr lang="ru-RU" sz="1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36912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244272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Фотоматериал </a:t>
            </a:r>
            <a:endParaRPr lang="ru-RU" sz="36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504056"/>
          </a:xfrm>
        </p:spPr>
        <p:txBody>
          <a:bodyPr/>
          <a:lstStyle/>
          <a:p>
            <a:pPr algn="ctr"/>
            <a:r>
              <a:rPr lang="ru-RU" sz="1800" dirty="0" smtClean="0"/>
              <a:t>Лабиринт </a:t>
            </a:r>
            <a:endParaRPr lang="ru-RU" sz="18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556792"/>
            <a:ext cx="3360415" cy="4480553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885775"/>
          </a:xfrm>
        </p:spPr>
        <p:txBody>
          <a:bodyPr/>
          <a:lstStyle/>
          <a:p>
            <a:r>
              <a:rPr lang="ru-RU" sz="1800" dirty="0" smtClean="0"/>
              <a:t>Снежная скульптура «Машина»</a:t>
            </a:r>
            <a:endParaRPr lang="ru-RU" sz="1800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564904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127033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899592" y="548680"/>
            <a:ext cx="7632848" cy="547270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Согласно приказу Управления образования Администрации Одинцовского муниципального района от 05.12.2016 г. № 2457, плану работы Управления образования Администрации Одинцовского муниципального района, годовому плану работы  МБДОУ детского сада № 37 проходит смотр-конкурс зимних участков «Царство Зимушки-зимы» с 19.12.2016 г. по 26.12.2017 г.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Смотр-конкурс проходит в три этапа. Участники-воспитатели и родители всех возрастных групп, инструктор по физической культуре. Подведение итогов – до 26 января 2017 года.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51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04056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</a:rPr>
              <a:t>Проект построек на участке гр.</a:t>
            </a:r>
            <a:r>
              <a:rPr lang="ru-RU" sz="3600" b="1" dirty="0" smtClean="0">
                <a:solidFill>
                  <a:prstClr val="black"/>
                </a:solidFill>
              </a:rPr>
              <a:t>№ 4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271344"/>
            <a:ext cx="34563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Веранда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87" y="3695290"/>
            <a:ext cx="576064" cy="626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МАФ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2636874"/>
            <a:ext cx="8640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>
            <a:spLocks/>
          </p:cNvSpPr>
          <p:nvPr/>
        </p:nvSpPr>
        <p:spPr>
          <a:xfrm>
            <a:off x="5002067" y="2852936"/>
            <a:ext cx="540000" cy="1619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«Ящерица»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7073" y="5321696"/>
            <a:ext cx="194421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«Змея»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3912267"/>
            <a:ext cx="576064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МАФ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01289" y="4864496"/>
            <a:ext cx="20939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Лабиринт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Трапеция 9"/>
          <p:cNvSpPr/>
          <p:nvPr/>
        </p:nvSpPr>
        <p:spPr>
          <a:xfrm>
            <a:off x="2771800" y="2429339"/>
            <a:ext cx="1584176" cy="69833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prstClr val="black"/>
                </a:solidFill>
              </a:rPr>
              <a:t>Крепость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5321696"/>
            <a:ext cx="1202432" cy="699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Место для хранения игрушек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8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Фотоматериал </a:t>
            </a:r>
            <a:endParaRPr lang="ru-RU" sz="3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1440159"/>
          </a:xfrm>
        </p:spPr>
        <p:txBody>
          <a:bodyPr/>
          <a:lstStyle/>
          <a:p>
            <a:pPr algn="ctr"/>
            <a:r>
              <a:rPr lang="ru-RU" sz="1800" dirty="0" smtClean="0"/>
              <a:t>Снежная крепость</a:t>
            </a:r>
            <a:endParaRPr lang="ru-RU" sz="1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348880"/>
            <a:ext cx="4040188" cy="3030141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836713"/>
            <a:ext cx="4041775" cy="504056"/>
          </a:xfrm>
        </p:spPr>
        <p:txBody>
          <a:bodyPr/>
          <a:lstStyle/>
          <a:p>
            <a:pPr algn="ctr"/>
            <a:r>
              <a:rPr lang="ru-RU" sz="1800" dirty="0" smtClean="0"/>
              <a:t>Змея для перешагивания</a:t>
            </a:r>
            <a:endParaRPr lang="ru-RU" sz="18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556792"/>
            <a:ext cx="3312368" cy="4416491"/>
          </a:xfrm>
        </p:spPr>
      </p:pic>
    </p:spTree>
    <p:extLst>
      <p:ext uri="{BB962C8B-B14F-4D97-AF65-F5344CB8AC3E}">
        <p14:creationId xmlns:p14="http://schemas.microsoft.com/office/powerpoint/2010/main" val="377307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/>
          <a:lstStyle/>
          <a:p>
            <a:r>
              <a:rPr lang="ru-RU" sz="3600" b="1" dirty="0" smtClean="0"/>
              <a:t>Фотоматериал 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792087"/>
          </a:xfrm>
        </p:spPr>
        <p:txBody>
          <a:bodyPr/>
          <a:lstStyle/>
          <a:p>
            <a:r>
              <a:rPr lang="ru-RU" sz="1800" dirty="0" smtClean="0"/>
              <a:t>Подготовка к смотру-конкурсу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72816"/>
            <a:ext cx="4114801" cy="299031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1800200"/>
          </a:xfrm>
        </p:spPr>
        <p:txBody>
          <a:bodyPr/>
          <a:lstStyle/>
          <a:p>
            <a:pPr algn="ctr"/>
            <a:r>
              <a:rPr lang="ru-RU" sz="1800" dirty="0" smtClean="0"/>
              <a:t>Безопасность </a:t>
            </a:r>
          </a:p>
          <a:p>
            <a:r>
              <a:rPr lang="ru-RU" sz="1800" dirty="0" smtClean="0"/>
              <a:t>(железные формы обмотаны тканью)</a:t>
            </a:r>
            <a:endParaRPr lang="ru-RU" sz="1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924944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238656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/>
          <a:lstStyle/>
          <a:p>
            <a:r>
              <a:rPr lang="ru-RU" sz="2800" b="1" dirty="0" smtClean="0"/>
              <a:t>Родители и воспитатели построили змею-лабиринт</a:t>
            </a:r>
            <a:endParaRPr lang="ru-RU" sz="2800" b="1" dirty="0"/>
          </a:p>
        </p:txBody>
      </p:sp>
      <p:pic>
        <p:nvPicPr>
          <p:cNvPr id="2050" name="Picture 2" descr="F:\Зимние участки-2017\4 гр\IMG_75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94940"/>
            <a:ext cx="7342117" cy="400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58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Фотоматериал </a:t>
            </a:r>
            <a:endParaRPr lang="ru-RU" sz="36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28800"/>
            <a:ext cx="4038600" cy="2917919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204864"/>
            <a:ext cx="4038600" cy="3029987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755576" y="981075"/>
            <a:ext cx="6912768" cy="7921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ru-RU" sz="2000" b="1" dirty="0" smtClean="0"/>
              <a:t>Снежная скульптура «Ящерица»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92074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</a:rPr>
              <a:t>Проект построек на участке гр.</a:t>
            </a:r>
            <a:r>
              <a:rPr lang="ru-RU" sz="3600" b="1" dirty="0" smtClean="0">
                <a:solidFill>
                  <a:prstClr val="black"/>
                </a:solidFill>
              </a:rPr>
              <a:t>№ 5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124744"/>
            <a:ext cx="3888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Веранда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 rot="16200000">
            <a:off x="2561428" y="1681420"/>
            <a:ext cx="1152130" cy="239562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«Ракета»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11560" y="1964832"/>
            <a:ext cx="914400" cy="2328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Снежная скульптура «Незнайка на Луне»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4725144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Снежная скульптура «Лунные цветы»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96036" y="3717032"/>
            <a:ext cx="684076" cy="770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3717032"/>
            <a:ext cx="792088" cy="770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92280" y="1844824"/>
            <a:ext cx="914400" cy="2138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Лабиринт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28184" y="1124744"/>
            <a:ext cx="208823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Лыжня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316416" y="1124744"/>
            <a:ext cx="288032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лыжня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5272" y="6129300"/>
            <a:ext cx="789917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Лыжня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69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</a:rPr>
              <a:t>Фотоматериал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432047"/>
          </a:xfrm>
        </p:spPr>
        <p:txBody>
          <a:bodyPr/>
          <a:lstStyle/>
          <a:p>
            <a:pPr algn="ctr"/>
            <a:r>
              <a:rPr lang="ru-RU" sz="1800" dirty="0" smtClean="0"/>
              <a:t>«Ракета»</a:t>
            </a:r>
            <a:endParaRPr lang="ru-RU" sz="1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340768"/>
            <a:ext cx="3260808" cy="4661077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908721"/>
            <a:ext cx="4041775" cy="432048"/>
          </a:xfrm>
        </p:spPr>
        <p:txBody>
          <a:bodyPr/>
          <a:lstStyle/>
          <a:p>
            <a:pPr algn="ctr"/>
            <a:r>
              <a:rPr lang="ru-RU" sz="1800" dirty="0" smtClean="0"/>
              <a:t>Катание на лыжах</a:t>
            </a:r>
            <a:endParaRPr lang="ru-RU" sz="18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340768"/>
            <a:ext cx="3481034" cy="4641379"/>
          </a:xfrm>
        </p:spPr>
      </p:pic>
    </p:spTree>
    <p:extLst>
      <p:ext uri="{BB962C8B-B14F-4D97-AF65-F5344CB8AC3E}">
        <p14:creationId xmlns:p14="http://schemas.microsoft.com/office/powerpoint/2010/main" val="12035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/>
          <a:lstStyle/>
          <a:p>
            <a:r>
              <a:rPr lang="ru-RU" sz="3600" b="1" dirty="0" smtClean="0"/>
              <a:t>Фотоматериал </a:t>
            </a:r>
            <a:endParaRPr lang="ru-RU" sz="3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556792"/>
            <a:ext cx="5832648" cy="4361307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1691680" y="908720"/>
            <a:ext cx="5184576" cy="360039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/>
              <a:t>«Ракета»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403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</a:rPr>
              <a:t>Фотоматериал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720079"/>
          </a:xfrm>
        </p:spPr>
        <p:txBody>
          <a:bodyPr/>
          <a:lstStyle/>
          <a:p>
            <a:pPr algn="ctr"/>
            <a:r>
              <a:rPr lang="ru-RU" sz="1800" dirty="0" smtClean="0"/>
              <a:t>Подготовка к смотру-конкурсу</a:t>
            </a:r>
            <a:endParaRPr lang="ru-RU" sz="1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88840"/>
            <a:ext cx="4040188" cy="2941778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052736"/>
            <a:ext cx="4041775" cy="720080"/>
          </a:xfrm>
        </p:spPr>
        <p:txBody>
          <a:bodyPr/>
          <a:lstStyle/>
          <a:p>
            <a:pPr algn="ctr"/>
            <a:r>
              <a:rPr lang="ru-RU" sz="1800" dirty="0" smtClean="0"/>
              <a:t>«Лунные цветы»</a:t>
            </a:r>
            <a:endParaRPr lang="ru-RU" sz="18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88840"/>
            <a:ext cx="3960440" cy="2970330"/>
          </a:xfrm>
        </p:spPr>
      </p:pic>
    </p:spTree>
    <p:extLst>
      <p:ext uri="{BB962C8B-B14F-4D97-AF65-F5344CB8AC3E}">
        <p14:creationId xmlns:p14="http://schemas.microsoft.com/office/powerpoint/2010/main" val="40894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600" b="1" dirty="0" smtClean="0"/>
              <a:t>Незнайка на Луне</a:t>
            </a:r>
            <a:endParaRPr lang="ru-RU" sz="3600" b="1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28800"/>
            <a:ext cx="7539996" cy="409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sz="2400" b="1" dirty="0" smtClean="0"/>
              <a:t>При входе в детский сад взрослых и детей встречает Снеговик-почтовик и символ года - Петушок </a:t>
            </a:r>
            <a:endParaRPr lang="ru-RU" sz="24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340768"/>
            <a:ext cx="6912768" cy="3718464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3" y="3938986"/>
            <a:ext cx="2520280" cy="2558974"/>
          </a:xfrm>
        </p:spPr>
      </p:pic>
    </p:spTree>
    <p:extLst>
      <p:ext uri="{BB962C8B-B14F-4D97-AF65-F5344CB8AC3E}">
        <p14:creationId xmlns:p14="http://schemas.microsoft.com/office/powerpoint/2010/main" val="93133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sz="3600" b="1" dirty="0" smtClean="0"/>
              <a:t>Проект спортивной площадки</a:t>
            </a:r>
            <a:endParaRPr lang="ru-RU" sz="3600" b="1" dirty="0"/>
          </a:p>
        </p:txBody>
      </p:sp>
      <p:sp>
        <p:nvSpPr>
          <p:cNvPr id="6" name="Овал 5"/>
          <p:cNvSpPr/>
          <p:nvPr/>
        </p:nvSpPr>
        <p:spPr>
          <a:xfrm>
            <a:off x="1619672" y="1988840"/>
            <a:ext cx="1512168" cy="1274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Символ года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484784"/>
            <a:ext cx="914400" cy="1562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Трапеция 7"/>
          <p:cNvSpPr/>
          <p:nvPr/>
        </p:nvSpPr>
        <p:spPr>
          <a:xfrm>
            <a:off x="6516216" y="3573016"/>
            <a:ext cx="1440160" cy="105043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Торт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100392" y="1484784"/>
            <a:ext cx="288032" cy="4320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Ледяная крепость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5805264"/>
            <a:ext cx="432048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Ледяная крепость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3263280"/>
            <a:ext cx="288032" cy="283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r>
              <a:rPr lang="ru-RU" sz="1400" dirty="0" smtClean="0">
                <a:solidFill>
                  <a:schemeClr val="tx1"/>
                </a:solidFill>
              </a:rPr>
              <a:t>едяная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5805264"/>
            <a:ext cx="12024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крепость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7984" y="4335416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МАФ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6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sz="3600" b="1" dirty="0" smtClean="0"/>
              <a:t>Фотоматериал </a:t>
            </a:r>
            <a:endParaRPr lang="ru-RU" sz="36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96752"/>
            <a:ext cx="3528392" cy="470617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916832"/>
            <a:ext cx="4436846" cy="3208954"/>
          </a:xfrm>
        </p:spPr>
      </p:pic>
    </p:spTree>
    <p:extLst>
      <p:ext uri="{BB962C8B-B14F-4D97-AF65-F5344CB8AC3E}">
        <p14:creationId xmlns:p14="http://schemas.microsoft.com/office/powerpoint/2010/main" val="169515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Символ года - Петушок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980728"/>
            <a:ext cx="5112568" cy="519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4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Безопасность на территории</a:t>
            </a:r>
            <a:endParaRPr lang="ru-RU" sz="3600" b="1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196752"/>
            <a:ext cx="6480720" cy="48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50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/>
          <a:lstStyle/>
          <a:p>
            <a:r>
              <a:rPr lang="ru-RU" sz="3600" b="1" dirty="0" smtClean="0"/>
              <a:t>Безопасность на территории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348880"/>
            <a:ext cx="4038600" cy="2905467"/>
          </a:xfrm>
        </p:spPr>
      </p:pic>
    </p:spTree>
    <p:extLst>
      <p:ext uri="{BB962C8B-B14F-4D97-AF65-F5344CB8AC3E}">
        <p14:creationId xmlns:p14="http://schemas.microsoft.com/office/powerpoint/2010/main" val="47098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r>
              <a:rPr lang="ru-RU" sz="3600" b="1" dirty="0" smtClean="0"/>
              <a:t>Участие сотрудников в смотре-конкурсе</a:t>
            </a:r>
            <a:endParaRPr lang="ru-RU" sz="3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556792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996952"/>
            <a:ext cx="4038600" cy="2977930"/>
          </a:xfrm>
        </p:spPr>
      </p:pic>
    </p:spTree>
    <p:extLst>
      <p:ext uri="{BB962C8B-B14F-4D97-AF65-F5344CB8AC3E}">
        <p14:creationId xmlns:p14="http://schemas.microsoft.com/office/powerpoint/2010/main" val="333887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</a:rPr>
              <a:t>Участие сотрудников в смотре-конкурсе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40768"/>
            <a:ext cx="4038600" cy="294111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212976"/>
            <a:ext cx="4604085" cy="2569050"/>
          </a:xfrm>
        </p:spPr>
      </p:pic>
    </p:spTree>
    <p:extLst>
      <p:ext uri="{BB962C8B-B14F-4D97-AF65-F5344CB8AC3E}">
        <p14:creationId xmlns:p14="http://schemas.microsoft.com/office/powerpoint/2010/main" val="26199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</a:rPr>
              <a:t>Участие сотрудников в смотре-конкурсе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556792"/>
            <a:ext cx="293470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276872"/>
            <a:ext cx="5069706" cy="2832371"/>
          </a:xfrm>
        </p:spPr>
      </p:pic>
    </p:spTree>
    <p:extLst>
      <p:ext uri="{BB962C8B-B14F-4D97-AF65-F5344CB8AC3E}">
        <p14:creationId xmlns:p14="http://schemas.microsoft.com/office/powerpoint/2010/main" val="31691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899592" y="274638"/>
            <a:ext cx="7330008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СПАСИБО 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ЗА 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ВНИМАНИЕ!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588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sz="2800" b="1" dirty="0" smtClean="0"/>
              <a:t>Хоровод возле елочки, наряженной цветными льдинками</a:t>
            </a:r>
            <a:endParaRPr lang="ru-RU" sz="2800" b="1" dirty="0"/>
          </a:p>
        </p:txBody>
      </p:sp>
      <p:pic>
        <p:nvPicPr>
          <p:cNvPr id="3075" name="Picture 3" descr="F:\Зимние участки-2017\5 гр\IMG_74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772816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Зимние участки-2017\территория\IMG_22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98846"/>
            <a:ext cx="2963240" cy="395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20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b="1" dirty="0" smtClean="0"/>
              <a:t>Цель смотра-конкурса: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5" y="1720840"/>
            <a:ext cx="77185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</a:t>
            </a:r>
            <a:r>
              <a:rPr lang="ru-RU" sz="2800" dirty="0" smtClean="0"/>
              <a:t>оздание </a:t>
            </a:r>
            <a:r>
              <a:rPr lang="ru-RU" sz="2800" dirty="0"/>
              <a:t>благоприятных и безопасных условий для прогулок детей в зимний период на территории </a:t>
            </a:r>
            <a:r>
              <a:rPr lang="ru-RU" sz="2800" dirty="0" smtClean="0"/>
              <a:t>детского </a:t>
            </a:r>
            <a:r>
              <a:rPr lang="ru-RU" sz="2800" dirty="0"/>
              <a:t>сада для разнообразной познавательной и двигательной деятельности, а также вовлечение детей и родителей (законных представителей) в активную творческую деятельность муниципального бюджетного </a:t>
            </a:r>
            <a:r>
              <a:rPr lang="ru-RU" sz="2800" dirty="0" smtClean="0"/>
              <a:t>дошкольного образовательного </a:t>
            </a:r>
            <a:r>
              <a:rPr lang="ru-RU" sz="2800" dirty="0"/>
              <a:t>учреждения, поддержка и поощрение творчески работающих педагогов.</a:t>
            </a:r>
          </a:p>
        </p:txBody>
      </p:sp>
    </p:spTree>
    <p:extLst>
      <p:ext uri="{BB962C8B-B14F-4D97-AF65-F5344CB8AC3E}">
        <p14:creationId xmlns:p14="http://schemas.microsoft.com/office/powerpoint/2010/main" val="261270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b="1" dirty="0" smtClean="0"/>
              <a:t>Задачи смотра-конкурса: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028343"/>
            <a:ext cx="727280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/>
              <a:t>создание </a:t>
            </a:r>
            <a:r>
              <a:rPr lang="ru-RU" sz="2200" dirty="0"/>
              <a:t>необходимых условий для проведения оздоровительных мероприятий;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выявление  лучшего опыта работы </a:t>
            </a:r>
            <a:r>
              <a:rPr lang="ru-RU" sz="2200" dirty="0" smtClean="0"/>
              <a:t>в оформлении</a:t>
            </a:r>
            <a:r>
              <a:rPr lang="ru-RU" sz="2200" dirty="0"/>
              <a:t> зимних участков и</a:t>
            </a:r>
          </a:p>
          <a:p>
            <a:r>
              <a:rPr lang="ru-RU" sz="2200" dirty="0"/>
              <a:t> </a:t>
            </a:r>
            <a:r>
              <a:rPr lang="ru-RU" sz="2200" dirty="0" smtClean="0"/>
              <a:t>     в </a:t>
            </a:r>
            <a:r>
              <a:rPr lang="ru-RU" sz="2200" dirty="0"/>
              <a:t>проведении разнообразной детской деятельности,                         </a:t>
            </a:r>
            <a:r>
              <a:rPr lang="ru-RU" sz="2200" dirty="0" smtClean="0"/>
              <a:t>        использовании </a:t>
            </a:r>
            <a:r>
              <a:rPr lang="ru-RU" sz="2200" dirty="0"/>
              <a:t>снежных построек в работе с детьми;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вовлечение детей и родителей (законных представителей) в активную творческую деятельность муниципального детского сада;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содействие укреплению взаимодействия участников образовательных отношений (педагогов, детей, родителей);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выявление инициативы и творческого подхода 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131126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b="1" dirty="0" smtClean="0"/>
              <a:t>Этапы смотра-конкурса: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683568" y="980728"/>
            <a:ext cx="7776864" cy="514543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1 этап-проектировочный (19.12.16-23.12.16).</a:t>
            </a:r>
          </a:p>
          <a:p>
            <a:pPr marL="0" indent="0">
              <a:buNone/>
            </a:pPr>
            <a:r>
              <a:rPr lang="ru-RU" sz="2400" dirty="0" smtClean="0"/>
              <a:t>Совместная разработка воспитателями, родителями и воспитанниками детского сада проектов плана зимних построек на всех возрастных участках учреждения.</a:t>
            </a:r>
          </a:p>
          <a:p>
            <a:pPr marL="0" indent="0">
              <a:buNone/>
            </a:pPr>
            <a:r>
              <a:rPr lang="ru-RU" sz="2400" b="1" dirty="0" smtClean="0"/>
              <a:t>2 этап-конструкторский (26.12.16-15.01.17).</a:t>
            </a:r>
          </a:p>
          <a:p>
            <a:pPr marL="0" indent="0">
              <a:buNone/>
            </a:pPr>
            <a:r>
              <a:rPr lang="ru-RU" sz="2400" dirty="0" smtClean="0"/>
              <a:t>Совместное оформление воспитателями, родителями и детьми участков в соответствии с представленными проектами.</a:t>
            </a:r>
          </a:p>
          <a:p>
            <a:pPr marL="0" indent="0">
              <a:buNone/>
            </a:pPr>
            <a:r>
              <a:rPr lang="ru-RU" sz="2400" b="1" dirty="0" smtClean="0"/>
              <a:t>3 этап – презентационный (16.01.17-18.01.17).</a:t>
            </a:r>
          </a:p>
          <a:p>
            <a:pPr marL="0" indent="0">
              <a:buNone/>
            </a:pPr>
            <a:r>
              <a:rPr lang="ru-RU" sz="2400" dirty="0" smtClean="0"/>
              <a:t>Презентация зимних участков и оценка их членами жюри.</a:t>
            </a:r>
          </a:p>
          <a:p>
            <a:pPr marL="0" indent="0">
              <a:buNone/>
            </a:pPr>
            <a:r>
              <a:rPr lang="ru-RU" sz="2400" dirty="0" smtClean="0"/>
              <a:t>Подведение итогов –до 26.01.2017 года.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9233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/>
          <a:lstStyle/>
          <a:p>
            <a:r>
              <a:rPr lang="ru-RU" sz="3600" b="1" dirty="0" smtClean="0"/>
              <a:t>Проект построек на участке гр.№1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268760"/>
            <a:ext cx="28083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Веранда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628800"/>
            <a:ext cx="7200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84368" y="2132856"/>
            <a:ext cx="720080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426024" y="4922173"/>
            <a:ext cx="818384" cy="6983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Качели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821404" y="4907766"/>
            <a:ext cx="818384" cy="6983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100" dirty="0">
                <a:solidFill>
                  <a:prstClr val="black"/>
                </a:solidFill>
              </a:rPr>
              <a:t>Качели</a:t>
            </a:r>
          </a:p>
        </p:txBody>
      </p:sp>
      <p:sp>
        <p:nvSpPr>
          <p:cNvPr id="8" name="Блок-схема: ручной ввод 7"/>
          <p:cNvSpPr/>
          <p:nvPr/>
        </p:nvSpPr>
        <p:spPr>
          <a:xfrm>
            <a:off x="4679079" y="2926070"/>
            <a:ext cx="1298009" cy="882465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Снежная горка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2348880"/>
            <a:ext cx="720080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Снежный вал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«Гусеница»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503640" y="2564904"/>
            <a:ext cx="588640" cy="7223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Снеговик</a:t>
            </a:r>
          </a:p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58416" y="256490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Снежный вал «Улитка»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58416" y="39980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Снежный вал «Медуза»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Фотоматериал</a:t>
            </a:r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4040188" cy="432048"/>
          </a:xfrm>
        </p:spPr>
        <p:txBody>
          <a:bodyPr/>
          <a:lstStyle/>
          <a:p>
            <a:r>
              <a:rPr lang="ru-RU" dirty="0" smtClean="0"/>
              <a:t>Снежная горка и Снеговик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84784"/>
            <a:ext cx="4179845" cy="3133808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292080" y="2132856"/>
            <a:ext cx="3394720" cy="720080"/>
          </a:xfrm>
        </p:spPr>
        <p:txBody>
          <a:bodyPr/>
          <a:lstStyle/>
          <a:p>
            <a:r>
              <a:rPr lang="ru-RU" dirty="0" smtClean="0"/>
              <a:t>Снежный вал «Улитка»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924944"/>
            <a:ext cx="4248472" cy="3185260"/>
          </a:xfrm>
        </p:spPr>
      </p:pic>
    </p:spTree>
    <p:extLst>
      <p:ext uri="{BB962C8B-B14F-4D97-AF65-F5344CB8AC3E}">
        <p14:creationId xmlns:p14="http://schemas.microsoft.com/office/powerpoint/2010/main" val="405491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516</Words>
  <Application>Microsoft Office PowerPoint</Application>
  <PresentationFormat>Экран (4:3)</PresentationFormat>
  <Paragraphs>151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1_Тема Office</vt:lpstr>
      <vt:lpstr>Муниципальное бюджетное дошкольное образовательное учреждение детский сад № 37</vt:lpstr>
      <vt:lpstr>Презентация PowerPoint</vt:lpstr>
      <vt:lpstr>При входе в детский сад взрослых и детей встречает Снеговик-почтовик и символ года - Петушок </vt:lpstr>
      <vt:lpstr>Хоровод возле елочки, наряженной цветными льдинками</vt:lpstr>
      <vt:lpstr>Цель смотра-конкурса:</vt:lpstr>
      <vt:lpstr>Задачи смотра-конкурса:</vt:lpstr>
      <vt:lpstr>Этапы смотра-конкурса:</vt:lpstr>
      <vt:lpstr>Проект построек на участке гр.№1 </vt:lpstr>
      <vt:lpstr>Фотоматериал</vt:lpstr>
      <vt:lpstr>Фотоматериал </vt:lpstr>
      <vt:lpstr>Участие родителей группы в оформлении зимнего участка</vt:lpstr>
      <vt:lpstr>Проект построек на участке гр.№2</vt:lpstr>
      <vt:lpstr>Фотоматериал </vt:lpstr>
      <vt:lpstr>Фотоматериал </vt:lpstr>
      <vt:lpstr>Проект построек на участке гр.№3</vt:lpstr>
      <vt:lpstr>Фотоматериал </vt:lpstr>
      <vt:lpstr>Фотоматериал </vt:lpstr>
      <vt:lpstr>Фотоматериал </vt:lpstr>
      <vt:lpstr>Фотоматериал </vt:lpstr>
      <vt:lpstr>Проект построек на участке гр.№ 4</vt:lpstr>
      <vt:lpstr>Фотоматериал </vt:lpstr>
      <vt:lpstr>Фотоматериал </vt:lpstr>
      <vt:lpstr>Родители и воспитатели построили змею-лабиринт</vt:lpstr>
      <vt:lpstr>Фотоматериал </vt:lpstr>
      <vt:lpstr>Проект построек на участке гр.№ 5</vt:lpstr>
      <vt:lpstr>Фотоматериал </vt:lpstr>
      <vt:lpstr>Фотоматериал </vt:lpstr>
      <vt:lpstr>Фотоматериал </vt:lpstr>
      <vt:lpstr>Незнайка на Луне</vt:lpstr>
      <vt:lpstr>Проект спортивной площадки</vt:lpstr>
      <vt:lpstr>Фотоматериал </vt:lpstr>
      <vt:lpstr>Символ года - Петушок</vt:lpstr>
      <vt:lpstr>Безопасность на территории</vt:lpstr>
      <vt:lpstr>Безопасность на территории</vt:lpstr>
      <vt:lpstr>Участие сотрудников в смотре-конкурсе</vt:lpstr>
      <vt:lpstr>Участие сотрудников в смотре-конкурсе</vt:lpstr>
      <vt:lpstr>Участие сотрудников в смотре-конкурсе</vt:lpstr>
      <vt:lpstr>   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SONY</cp:lastModifiedBy>
  <cp:revision>63</cp:revision>
  <dcterms:created xsi:type="dcterms:W3CDTF">2014-07-06T18:18:01Z</dcterms:created>
  <dcterms:modified xsi:type="dcterms:W3CDTF">2017-09-10T18:47:44Z</dcterms:modified>
</cp:coreProperties>
</file>