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63" r:id="rId4"/>
    <p:sldId id="257" r:id="rId5"/>
    <p:sldId id="258" r:id="rId6"/>
    <p:sldId id="259" r:id="rId7"/>
    <p:sldId id="261" r:id="rId8"/>
    <p:sldId id="262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086600" cy="1470025"/>
          </a:xfr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2800" y="2946400"/>
            <a:ext cx="4432300" cy="1752600"/>
          </a:xfrm>
        </p:spPr>
        <p:txBody>
          <a:bodyPr anchor="ctr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77000" y="6521824"/>
            <a:ext cx="2133600" cy="259976"/>
          </a:xfrm>
        </p:spPr>
        <p:txBody>
          <a:bodyPr/>
          <a:lstStyle>
            <a:lvl1pPr algn="r">
              <a:defRPr/>
            </a:lvl1pPr>
          </a:lstStyle>
          <a:p>
            <a:fld id="{C230D7DF-9A54-4C7F-9080-78A2353D6258}" type="datetime1">
              <a:rPr/>
              <a:pPr/>
              <a:t>3/5/2008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1824"/>
            <a:ext cx="2895600" cy="259976"/>
          </a:xfrm>
        </p:spPr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93224"/>
            <a:ext cx="609600" cy="259976"/>
          </a:xfrm>
        </p:spPr>
        <p:txBody>
          <a:bodyPr/>
          <a:lstStyle>
            <a:lvl1pPr algn="ctr">
              <a:defRPr/>
            </a:lvl1pPr>
          </a:lstStyle>
          <a:p>
            <a:fld id="{A4A21382-D60C-42BF-80B2-71C971838E6F}" type="slidenum">
              <a:rPr/>
              <a:pPr/>
              <a:t>‹#›</a:t>
            </a:fld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685798" y="0"/>
            <a:ext cx="8001004" cy="7950200"/>
            <a:chOff x="685798" y="0"/>
            <a:chExt cx="8001004" cy="7950200"/>
          </a:xfrm>
        </p:grpSpPr>
        <p:sp>
          <p:nvSpPr>
            <p:cNvPr id="8" name="Pie 7"/>
            <p:cNvSpPr/>
            <p:nvPr/>
          </p:nvSpPr>
          <p:spPr>
            <a:xfrm flipH="1" flipV="1">
              <a:off x="1257300" y="5778500"/>
              <a:ext cx="2171700" cy="2171700"/>
            </a:xfrm>
            <a:prstGeom prst="pie">
              <a:avLst>
                <a:gd name="adj1" fmla="val 0"/>
                <a:gd name="adj2" fmla="val 10800000"/>
              </a:avLst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9" name="Group 52"/>
            <p:cNvGrpSpPr/>
            <p:nvPr/>
          </p:nvGrpSpPr>
          <p:grpSpPr>
            <a:xfrm>
              <a:off x="685798" y="0"/>
              <a:ext cx="8001004" cy="6855714"/>
              <a:chOff x="685798" y="0"/>
              <a:chExt cx="8001004" cy="6855714"/>
            </a:xfrm>
          </p:grpSpPr>
          <p:sp>
            <p:nvSpPr>
              <p:cNvPr id="10" name="Freeform 9"/>
              <p:cNvSpPr/>
              <p:nvPr/>
            </p:nvSpPr>
            <p:spPr>
              <a:xfrm>
                <a:off x="685798" y="5880101"/>
                <a:ext cx="1143001" cy="975613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167389 w 1143000"/>
                  <a:gd name="connsiteY1" fmla="*/ 167389 h 1143000"/>
                  <a:gd name="connsiteX2" fmla="*/ 571501 w 1143000"/>
                  <a:gd name="connsiteY2" fmla="*/ 1 h 1143000"/>
                  <a:gd name="connsiteX3" fmla="*/ 975612 w 1143000"/>
                  <a:gd name="connsiteY3" fmla="*/ 167390 h 1143000"/>
                  <a:gd name="connsiteX4" fmla="*/ 1143000 w 1143000"/>
                  <a:gd name="connsiteY4" fmla="*/ 571502 h 1143000"/>
                  <a:gd name="connsiteX5" fmla="*/ 975611 w 1143000"/>
                  <a:gd name="connsiteY5" fmla="*/ 975614 h 1143000"/>
                  <a:gd name="connsiteX6" fmla="*/ 571499 w 1143000"/>
                  <a:gd name="connsiteY6" fmla="*/ 1143002 h 1143000"/>
                  <a:gd name="connsiteX7" fmla="*/ 167387 w 1143000"/>
                  <a:gd name="connsiteY7" fmla="*/ 975613 h 1143000"/>
                  <a:gd name="connsiteX8" fmla="*/ -1 w 1143000"/>
                  <a:gd name="connsiteY8" fmla="*/ 571501 h 1143000"/>
                  <a:gd name="connsiteX9" fmla="*/ 0 w 1143000"/>
                  <a:gd name="connsiteY9" fmla="*/ 571500 h 1143000"/>
                  <a:gd name="connsiteX0" fmla="*/ 1 w 1143001"/>
                  <a:gd name="connsiteY0" fmla="*/ 571499 h 1042965"/>
                  <a:gd name="connsiteX1" fmla="*/ 167390 w 1143001"/>
                  <a:gd name="connsiteY1" fmla="*/ 167388 h 1042965"/>
                  <a:gd name="connsiteX2" fmla="*/ 571502 w 1143001"/>
                  <a:gd name="connsiteY2" fmla="*/ 0 h 1042965"/>
                  <a:gd name="connsiteX3" fmla="*/ 975613 w 1143001"/>
                  <a:gd name="connsiteY3" fmla="*/ 167389 h 1042965"/>
                  <a:gd name="connsiteX4" fmla="*/ 1143001 w 1143001"/>
                  <a:gd name="connsiteY4" fmla="*/ 571501 h 1042965"/>
                  <a:gd name="connsiteX5" fmla="*/ 975612 w 1143001"/>
                  <a:gd name="connsiteY5" fmla="*/ 975613 h 1042965"/>
                  <a:gd name="connsiteX6" fmla="*/ 167388 w 1143001"/>
                  <a:gd name="connsiteY6" fmla="*/ 975612 h 1042965"/>
                  <a:gd name="connsiteX7" fmla="*/ 0 w 1143001"/>
                  <a:gd name="connsiteY7" fmla="*/ 571500 h 1042965"/>
                  <a:gd name="connsiteX8" fmla="*/ 1 w 1143001"/>
                  <a:gd name="connsiteY8" fmla="*/ 571499 h 1042965"/>
                  <a:gd name="connsiteX0" fmla="*/ 1 w 1143001"/>
                  <a:gd name="connsiteY0" fmla="*/ 571499 h 975613"/>
                  <a:gd name="connsiteX1" fmla="*/ 167390 w 1143001"/>
                  <a:gd name="connsiteY1" fmla="*/ 167388 h 975613"/>
                  <a:gd name="connsiteX2" fmla="*/ 571502 w 1143001"/>
                  <a:gd name="connsiteY2" fmla="*/ 0 h 975613"/>
                  <a:gd name="connsiteX3" fmla="*/ 975613 w 1143001"/>
                  <a:gd name="connsiteY3" fmla="*/ 167389 h 975613"/>
                  <a:gd name="connsiteX4" fmla="*/ 1143001 w 1143001"/>
                  <a:gd name="connsiteY4" fmla="*/ 571501 h 975613"/>
                  <a:gd name="connsiteX5" fmla="*/ 975612 w 1143001"/>
                  <a:gd name="connsiteY5" fmla="*/ 975613 h 975613"/>
                  <a:gd name="connsiteX6" fmla="*/ 167388 w 1143001"/>
                  <a:gd name="connsiteY6" fmla="*/ 975612 h 975613"/>
                  <a:gd name="connsiteX7" fmla="*/ 0 w 1143001"/>
                  <a:gd name="connsiteY7" fmla="*/ 571500 h 975613"/>
                  <a:gd name="connsiteX8" fmla="*/ 1 w 1143001"/>
                  <a:gd name="connsiteY8" fmla="*/ 571499 h 9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3001" h="975613">
                    <a:moveTo>
                      <a:pt x="1" y="571499"/>
                    </a:moveTo>
                    <a:cubicBezTo>
                      <a:pt x="1" y="419928"/>
                      <a:pt x="60213" y="274564"/>
                      <a:pt x="167390" y="167388"/>
                    </a:cubicBezTo>
                    <a:cubicBezTo>
                      <a:pt x="274567" y="60211"/>
                      <a:pt x="419931" y="0"/>
                      <a:pt x="571502" y="0"/>
                    </a:cubicBezTo>
                    <a:cubicBezTo>
                      <a:pt x="723073" y="0"/>
                      <a:pt x="868437" y="60212"/>
                      <a:pt x="975613" y="167389"/>
                    </a:cubicBezTo>
                    <a:cubicBezTo>
                      <a:pt x="1082790" y="274566"/>
                      <a:pt x="1143001" y="419930"/>
                      <a:pt x="1143001" y="571501"/>
                    </a:cubicBezTo>
                    <a:cubicBezTo>
                      <a:pt x="1143001" y="723072"/>
                      <a:pt x="1138214" y="908261"/>
                      <a:pt x="975612" y="975613"/>
                    </a:cubicBezTo>
                    <a:lnTo>
                      <a:pt x="167388" y="975612"/>
                    </a:lnTo>
                    <a:cubicBezTo>
                      <a:pt x="60211" y="868435"/>
                      <a:pt x="0" y="723071"/>
                      <a:pt x="0" y="571500"/>
                    </a:cubicBezTo>
                    <a:lnTo>
                      <a:pt x="1" y="5714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2590800" y="5181600"/>
                <a:ext cx="914400" cy="914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838200" y="5791200"/>
                <a:ext cx="457200" cy="457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2362200" y="5943600"/>
                <a:ext cx="762000" cy="762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676400" y="5626100"/>
                <a:ext cx="457200" cy="457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981200" y="5334000"/>
                <a:ext cx="355600" cy="3556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943100" y="5562600"/>
                <a:ext cx="431800" cy="4318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2362200" y="5029200"/>
                <a:ext cx="762000" cy="762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3009900" y="4419600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2971800" y="4648200"/>
                <a:ext cx="431800" cy="4318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314700" y="4724400"/>
                <a:ext cx="203200" cy="203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3619500" y="5029200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384300" y="54864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3505200" y="5257800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1295400" y="56642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1447800" y="5511800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1600200" y="54864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352800" y="5943600"/>
                <a:ext cx="5334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 flipV="1">
                <a:off x="5486400" y="0"/>
                <a:ext cx="1143001" cy="975613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167389 w 1143000"/>
                  <a:gd name="connsiteY1" fmla="*/ 167389 h 1143000"/>
                  <a:gd name="connsiteX2" fmla="*/ 571501 w 1143000"/>
                  <a:gd name="connsiteY2" fmla="*/ 1 h 1143000"/>
                  <a:gd name="connsiteX3" fmla="*/ 975612 w 1143000"/>
                  <a:gd name="connsiteY3" fmla="*/ 167390 h 1143000"/>
                  <a:gd name="connsiteX4" fmla="*/ 1143000 w 1143000"/>
                  <a:gd name="connsiteY4" fmla="*/ 571502 h 1143000"/>
                  <a:gd name="connsiteX5" fmla="*/ 975611 w 1143000"/>
                  <a:gd name="connsiteY5" fmla="*/ 975614 h 1143000"/>
                  <a:gd name="connsiteX6" fmla="*/ 571499 w 1143000"/>
                  <a:gd name="connsiteY6" fmla="*/ 1143002 h 1143000"/>
                  <a:gd name="connsiteX7" fmla="*/ 167387 w 1143000"/>
                  <a:gd name="connsiteY7" fmla="*/ 975613 h 1143000"/>
                  <a:gd name="connsiteX8" fmla="*/ -1 w 1143000"/>
                  <a:gd name="connsiteY8" fmla="*/ 571501 h 1143000"/>
                  <a:gd name="connsiteX9" fmla="*/ 0 w 1143000"/>
                  <a:gd name="connsiteY9" fmla="*/ 571500 h 1143000"/>
                  <a:gd name="connsiteX0" fmla="*/ 1 w 1143001"/>
                  <a:gd name="connsiteY0" fmla="*/ 571499 h 1042965"/>
                  <a:gd name="connsiteX1" fmla="*/ 167390 w 1143001"/>
                  <a:gd name="connsiteY1" fmla="*/ 167388 h 1042965"/>
                  <a:gd name="connsiteX2" fmla="*/ 571502 w 1143001"/>
                  <a:gd name="connsiteY2" fmla="*/ 0 h 1042965"/>
                  <a:gd name="connsiteX3" fmla="*/ 975613 w 1143001"/>
                  <a:gd name="connsiteY3" fmla="*/ 167389 h 1042965"/>
                  <a:gd name="connsiteX4" fmla="*/ 1143001 w 1143001"/>
                  <a:gd name="connsiteY4" fmla="*/ 571501 h 1042965"/>
                  <a:gd name="connsiteX5" fmla="*/ 975612 w 1143001"/>
                  <a:gd name="connsiteY5" fmla="*/ 975613 h 1042965"/>
                  <a:gd name="connsiteX6" fmla="*/ 167388 w 1143001"/>
                  <a:gd name="connsiteY6" fmla="*/ 975612 h 1042965"/>
                  <a:gd name="connsiteX7" fmla="*/ 0 w 1143001"/>
                  <a:gd name="connsiteY7" fmla="*/ 571500 h 1042965"/>
                  <a:gd name="connsiteX8" fmla="*/ 1 w 1143001"/>
                  <a:gd name="connsiteY8" fmla="*/ 571499 h 1042965"/>
                  <a:gd name="connsiteX0" fmla="*/ 1 w 1143001"/>
                  <a:gd name="connsiteY0" fmla="*/ 571499 h 975613"/>
                  <a:gd name="connsiteX1" fmla="*/ 167390 w 1143001"/>
                  <a:gd name="connsiteY1" fmla="*/ 167388 h 975613"/>
                  <a:gd name="connsiteX2" fmla="*/ 571502 w 1143001"/>
                  <a:gd name="connsiteY2" fmla="*/ 0 h 975613"/>
                  <a:gd name="connsiteX3" fmla="*/ 975613 w 1143001"/>
                  <a:gd name="connsiteY3" fmla="*/ 167389 h 975613"/>
                  <a:gd name="connsiteX4" fmla="*/ 1143001 w 1143001"/>
                  <a:gd name="connsiteY4" fmla="*/ 571501 h 975613"/>
                  <a:gd name="connsiteX5" fmla="*/ 975612 w 1143001"/>
                  <a:gd name="connsiteY5" fmla="*/ 975613 h 975613"/>
                  <a:gd name="connsiteX6" fmla="*/ 167388 w 1143001"/>
                  <a:gd name="connsiteY6" fmla="*/ 975612 h 975613"/>
                  <a:gd name="connsiteX7" fmla="*/ 0 w 1143001"/>
                  <a:gd name="connsiteY7" fmla="*/ 571500 h 975613"/>
                  <a:gd name="connsiteX8" fmla="*/ 1 w 1143001"/>
                  <a:gd name="connsiteY8" fmla="*/ 571499 h 9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3001" h="975613">
                    <a:moveTo>
                      <a:pt x="1" y="571499"/>
                    </a:moveTo>
                    <a:cubicBezTo>
                      <a:pt x="1" y="419928"/>
                      <a:pt x="60213" y="274564"/>
                      <a:pt x="167390" y="167388"/>
                    </a:cubicBezTo>
                    <a:cubicBezTo>
                      <a:pt x="274567" y="60211"/>
                      <a:pt x="419931" y="0"/>
                      <a:pt x="571502" y="0"/>
                    </a:cubicBezTo>
                    <a:cubicBezTo>
                      <a:pt x="723073" y="0"/>
                      <a:pt x="868437" y="60212"/>
                      <a:pt x="975613" y="167389"/>
                    </a:cubicBezTo>
                    <a:cubicBezTo>
                      <a:pt x="1082790" y="274566"/>
                      <a:pt x="1143001" y="419930"/>
                      <a:pt x="1143001" y="571501"/>
                    </a:cubicBezTo>
                    <a:cubicBezTo>
                      <a:pt x="1143001" y="723072"/>
                      <a:pt x="1138214" y="908261"/>
                      <a:pt x="975612" y="975613"/>
                    </a:cubicBezTo>
                    <a:lnTo>
                      <a:pt x="167388" y="975612"/>
                    </a:lnTo>
                    <a:cubicBezTo>
                      <a:pt x="60211" y="868435"/>
                      <a:pt x="0" y="723071"/>
                      <a:pt x="0" y="571500"/>
                    </a:cubicBezTo>
                    <a:lnTo>
                      <a:pt x="1" y="5714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9" name="Oval 28"/>
              <p:cNvSpPr/>
              <p:nvPr/>
            </p:nvSpPr>
            <p:spPr>
              <a:xfrm flipV="1">
                <a:off x="7391402" y="759714"/>
                <a:ext cx="914400" cy="9144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0" name="Oval 29"/>
              <p:cNvSpPr/>
              <p:nvPr/>
            </p:nvSpPr>
            <p:spPr>
              <a:xfrm flipV="1">
                <a:off x="5638802" y="607314"/>
                <a:ext cx="457200" cy="457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 flipV="1">
                <a:off x="7162802" y="150114"/>
                <a:ext cx="762000" cy="762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 flipV="1">
                <a:off x="6477002" y="772414"/>
                <a:ext cx="457200" cy="457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 flipV="1">
                <a:off x="6781802" y="1166114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4" name="Oval 33"/>
              <p:cNvSpPr/>
              <p:nvPr/>
            </p:nvSpPr>
            <p:spPr>
              <a:xfrm flipV="1">
                <a:off x="6743702" y="861314"/>
                <a:ext cx="431800" cy="4318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5" name="Oval 34"/>
              <p:cNvSpPr/>
              <p:nvPr/>
            </p:nvSpPr>
            <p:spPr>
              <a:xfrm flipV="1">
                <a:off x="7162802" y="1064514"/>
                <a:ext cx="762000" cy="762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6" name="Oval 35"/>
              <p:cNvSpPr/>
              <p:nvPr/>
            </p:nvSpPr>
            <p:spPr>
              <a:xfrm flipV="1">
                <a:off x="7810502" y="2080514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7" name="Oval 36"/>
              <p:cNvSpPr/>
              <p:nvPr/>
            </p:nvSpPr>
            <p:spPr>
              <a:xfrm flipV="1">
                <a:off x="7772402" y="1775714"/>
                <a:ext cx="431800" cy="4318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8" name="Oval 37"/>
              <p:cNvSpPr/>
              <p:nvPr/>
            </p:nvSpPr>
            <p:spPr>
              <a:xfrm flipV="1">
                <a:off x="8115302" y="1928114"/>
                <a:ext cx="203200" cy="203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 flipV="1">
                <a:off x="8420102" y="1623314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0" name="Oval 39"/>
              <p:cNvSpPr/>
              <p:nvPr/>
            </p:nvSpPr>
            <p:spPr>
              <a:xfrm flipV="1">
                <a:off x="6184902" y="1242314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1" name="Oval 40"/>
              <p:cNvSpPr/>
              <p:nvPr/>
            </p:nvSpPr>
            <p:spPr>
              <a:xfrm flipV="1">
                <a:off x="8305802" y="1394714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2" name="Oval 41"/>
              <p:cNvSpPr/>
              <p:nvPr/>
            </p:nvSpPr>
            <p:spPr>
              <a:xfrm flipV="1">
                <a:off x="6096002" y="1064514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3" name="Oval 42"/>
              <p:cNvSpPr/>
              <p:nvPr/>
            </p:nvSpPr>
            <p:spPr>
              <a:xfrm flipV="1">
                <a:off x="6248402" y="1216914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4" name="Oval 43"/>
              <p:cNvSpPr/>
              <p:nvPr/>
            </p:nvSpPr>
            <p:spPr>
              <a:xfrm flipV="1">
                <a:off x="6400802" y="1242314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5" name="Oval 44"/>
              <p:cNvSpPr/>
              <p:nvPr/>
            </p:nvSpPr>
            <p:spPr>
              <a:xfrm flipV="1">
                <a:off x="8153402" y="378714"/>
                <a:ext cx="5334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46" name="Oval 45"/>
          <p:cNvSpPr/>
          <p:nvPr/>
        </p:nvSpPr>
        <p:spPr>
          <a:xfrm>
            <a:off x="8636000" y="658905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8788400" y="6589059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8" name="Oval 47"/>
          <p:cNvSpPr/>
          <p:nvPr/>
        </p:nvSpPr>
        <p:spPr>
          <a:xfrm>
            <a:off x="8940800" y="658905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350F8-5C4B-490E-9517-90EEC27D2A76}" type="datetime1">
              <a:rPr/>
              <a:pPr/>
              <a:t>3/5/2008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21382-D60C-42BF-80B2-71C971838E6F}" type="slidenum">
              <a:rPr/>
              <a:pPr/>
              <a:t>‹#›</a:t>
            </a:fld>
            <a:endParaRPr/>
          </a:p>
        </p:txBody>
      </p:sp>
      <p:grpSp>
        <p:nvGrpSpPr>
          <p:cNvPr id="22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4" name="Picture Placeholder 2"/>
          <p:cNvSpPr>
            <a:spLocks noGrp="1"/>
          </p:cNvSpPr>
          <p:nvPr>
            <p:ph type="pic" idx="1"/>
          </p:nvPr>
        </p:nvSpPr>
        <p:spPr>
          <a:xfrm>
            <a:off x="5638800" y="838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25" name="Picture Placeholder 2"/>
          <p:cNvSpPr>
            <a:spLocks noGrp="1"/>
          </p:cNvSpPr>
          <p:nvPr>
            <p:ph type="pic" idx="13"/>
          </p:nvPr>
        </p:nvSpPr>
        <p:spPr>
          <a:xfrm>
            <a:off x="3810000" y="2362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s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4F948-BAEC-4412-8865-2ED9A393D0E8}" type="datetime1">
              <a:rPr/>
              <a:pPr/>
              <a:t>3/5/2008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21382-D60C-42BF-80B2-71C971838E6F}" type="slidenum">
              <a:rPr/>
              <a:pPr/>
              <a:t>‹#›</a:t>
            </a:fld>
            <a:endParaRPr/>
          </a:p>
        </p:txBody>
      </p:sp>
      <p:grpSp>
        <p:nvGrpSpPr>
          <p:cNvPr id="3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2" name="Picture Placeholder 2"/>
          <p:cNvSpPr>
            <a:spLocks noGrp="1"/>
          </p:cNvSpPr>
          <p:nvPr>
            <p:ph type="pic" idx="1"/>
          </p:nvPr>
        </p:nvSpPr>
        <p:spPr>
          <a:xfrm>
            <a:off x="5715000" y="76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23" name="Picture Placeholder 2"/>
          <p:cNvSpPr>
            <a:spLocks noGrp="1"/>
          </p:cNvSpPr>
          <p:nvPr>
            <p:ph type="pic" idx="13"/>
          </p:nvPr>
        </p:nvSpPr>
        <p:spPr>
          <a:xfrm>
            <a:off x="3810000" y="2362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24" name="Picture Placeholder 2"/>
          <p:cNvSpPr>
            <a:spLocks noGrp="1"/>
          </p:cNvSpPr>
          <p:nvPr>
            <p:ph type="pic" idx="14"/>
          </p:nvPr>
        </p:nvSpPr>
        <p:spPr>
          <a:xfrm>
            <a:off x="2667000" y="3810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51A9C-1FA6-46C3-A2C5-DDD93EB5705A}" type="datetime1">
              <a:rPr/>
              <a:pPr/>
              <a:t>3/5/2008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21382-D60C-42BF-80B2-71C971838E6F}" type="slidenum">
              <a:rPr/>
              <a:pPr/>
              <a:t>‹#›</a:t>
            </a:fld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33F2D-3C69-4B09-8961-04B1CF41F150}" type="datetime1">
              <a:rPr/>
              <a:pPr/>
              <a:t>3/5/2008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21382-D60C-42BF-80B2-71C971838E6F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1422-0C4D-4F10-98EE-853822C28068}" type="datetime1">
              <a:rPr/>
              <a:pPr/>
              <a:t>3/5/2008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0B6E8-161A-4DA9-8069-964CFF350849}" type="slidenum">
              <a:rPr/>
              <a:pPr/>
              <a:t>‹#›</a:t>
            </a:fld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EFF5B-7591-4B29-A74A-08C8D69ED84B}" type="datetime1">
              <a:rPr/>
              <a:pPr/>
              <a:t>3/5/2008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21382-D60C-42BF-80B2-71C971838E6F}" type="slidenum">
              <a:rPr/>
              <a:pPr/>
              <a:t>‹#›</a:t>
            </a:fld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4592782" y="2133600"/>
            <a:ext cx="3865418" cy="4172197"/>
            <a:chOff x="0" y="0"/>
            <a:chExt cx="1600200" cy="17272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09600" y="990600"/>
            <a:ext cx="1179761" cy="1356814"/>
            <a:chOff x="266700" y="914400"/>
            <a:chExt cx="1179761" cy="1356814"/>
          </a:xfrm>
        </p:grpSpPr>
        <p:sp>
          <p:nvSpPr>
            <p:cNvPr id="23" name="Oval 22"/>
            <p:cNvSpPr/>
            <p:nvPr/>
          </p:nvSpPr>
          <p:spPr>
            <a:xfrm>
              <a:off x="555812" y="1380565"/>
              <a:ext cx="890649" cy="8906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 flipV="1">
              <a:off x="304800" y="121920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7" name="Oval 26"/>
            <p:cNvSpPr/>
            <p:nvPr/>
          </p:nvSpPr>
          <p:spPr>
            <a:xfrm flipV="1">
              <a:off x="266700" y="914400"/>
              <a:ext cx="431800" cy="4318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8" name="Oval 27"/>
            <p:cNvSpPr/>
            <p:nvPr/>
          </p:nvSpPr>
          <p:spPr>
            <a:xfrm flipV="1">
              <a:off x="609600" y="1066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4400" y="2590800"/>
            <a:ext cx="1905000" cy="1905000"/>
          </a:xfrm>
          <a:prstGeom prst="ellipse">
            <a:avLst/>
          </a:prstGeom>
          <a:solidFill>
            <a:schemeClr val="tx2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143000"/>
            <a:ext cx="7086600" cy="1472184"/>
          </a:xfrm>
        </p:spPr>
        <p:txBody>
          <a:bodyPr anchor="ctr" anchorCtr="0">
            <a:normAutofit/>
          </a:bodyPr>
          <a:lstStyle>
            <a:lvl1pPr algn="l">
              <a:defRPr sz="3600" b="0" cap="none" baseline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953" y="1752600"/>
            <a:ext cx="3429000" cy="388620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indent="-228600" algn="l" defTabSz="9144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362200"/>
            <a:ext cx="3429000" cy="388620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indent="-228600" algn="l" defTabSz="914400" rtl="0" eaLnBrk="1" latinLnBrk="0" hangingPunct="1">
              <a:buFont typeface="Wingdings" pitchFamily="2" charset="2"/>
              <a:buChar char="l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228600" algn="l" defTabSz="914400" rtl="0" eaLnBrk="1" latinLnBrk="0" hangingPunct="1">
              <a:buFont typeface="Arial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228600" algn="l" defTabSz="914400" rtl="0" eaLnBrk="1" latinLnBrk="0" hangingPunct="1">
              <a:buFont typeface="Wingdings" pitchFamily="2" charset="2"/>
              <a:buChar char="l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228600" algn="l" defTabSz="914400" rtl="0" eaLnBrk="1" latinLnBrk="0" hangingPunct="1">
              <a:buFont typeface="Arial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228600" algn="l" defTabSz="914400" rtl="0" eaLnBrk="1" latinLnBrk="0" hangingPunct="1">
              <a:buFont typeface="Wingdings" pitchFamily="2" charset="2"/>
              <a:buChar char="l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2B68-D3DE-4D15-8775-7265D37D5442}" type="datetime1">
              <a:rPr/>
              <a:pPr/>
              <a:t>3/5/2008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21382-D60C-42BF-80B2-71C971838E6F}" type="slidenum">
              <a:rPr/>
              <a:pPr/>
              <a:t>‹#›</a:t>
            </a:fld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6200000">
            <a:off x="-870003" y="3147219"/>
            <a:ext cx="3429000" cy="639762"/>
          </a:xfrm>
          <a:prstGeom prst="rect">
            <a:avLst/>
          </a:prstGeom>
          <a:noFill/>
        </p:spPr>
        <p:txBody>
          <a:bodyPr anchor="ctr" anchorCtr="0"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marL="0" indent="0" algn="ctr">
              <a:buNone/>
              <a:defRPr sz="1800" b="0"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1755648"/>
            <a:ext cx="3200400" cy="3429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16200000">
            <a:off x="3259278" y="3756819"/>
            <a:ext cx="3429000" cy="639762"/>
          </a:xfrm>
          <a:prstGeom prst="rect">
            <a:avLst/>
          </a:prstGeom>
          <a:noFill/>
        </p:spPr>
        <p:txBody>
          <a:bodyPr anchor="ctr" anchorCtr="0"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marL="0" indent="0" algn="ctr">
              <a:buNone/>
              <a:defRPr sz="1800" b="0"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1600" y="2359152"/>
            <a:ext cx="3200400" cy="3429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9F8DD-171E-4103-BDCF-360604A90395}" type="datetime1">
              <a:rPr/>
              <a:pPr/>
              <a:t>3/5/2008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21382-D60C-42BF-80B2-71C971838E6F}" type="slidenum">
              <a:rPr/>
              <a:pPr/>
              <a:t>‹#›</a:t>
            </a:fld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6A308-50E9-40BB-93A3-480D9EF55114}" type="datetime1">
              <a:rPr/>
              <a:pPr/>
              <a:t>3/5/2008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21382-D60C-42BF-80B2-71C971838E6F}" type="slidenum">
              <a:rPr/>
              <a:pPr/>
              <a:t>‹#›</a:t>
            </a:fld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A8AE-17A6-44FE-A8D6-2BACC4B287BB}" type="datetime1">
              <a:rPr/>
              <a:pPr/>
              <a:t>3/5/2008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21382-D60C-42BF-80B2-71C971838E6F}" type="slidenum">
              <a:rPr/>
              <a:pPr/>
              <a:t>‹#›</a:t>
            </a:fld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4048"/>
            <a:ext cx="2130552" cy="3044952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vert="horz" lIns="91440" tIns="45720" rIns="91440" bIns="45720" rtlCol="0" anchor="b">
            <a:noAutofit/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1667D-E1E4-4A24-8096-9861A741B26D}" type="datetime1">
              <a:rPr/>
              <a:pPr/>
              <a:t>3/5/2008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21382-D60C-42BF-80B2-71C971838E6F}" type="slidenum">
              <a:rPr/>
              <a:pPr/>
              <a:t>‹#›</a:t>
            </a:fld>
            <a:endParaRPr/>
          </a:p>
        </p:txBody>
      </p:sp>
      <p:grpSp>
        <p:nvGrpSpPr>
          <p:cNvPr id="23" name="Group 22"/>
          <p:cNvGrpSpPr/>
          <p:nvPr/>
        </p:nvGrpSpPr>
        <p:grpSpPr>
          <a:xfrm>
            <a:off x="4695702" y="2133600"/>
            <a:ext cx="4448298" cy="4018808"/>
            <a:chOff x="4695702" y="2133600"/>
            <a:chExt cx="4448298" cy="4018808"/>
          </a:xfrm>
        </p:grpSpPr>
        <p:sp>
          <p:nvSpPr>
            <p:cNvPr id="10" name="Oval 9"/>
            <p:cNvSpPr/>
            <p:nvPr/>
          </p:nvSpPr>
          <p:spPr>
            <a:xfrm>
              <a:off x="4695702" y="5048003"/>
              <a:ext cx="1104405" cy="110440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7065818" y="4572000"/>
              <a:ext cx="858982" cy="858982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5339938" y="4894613"/>
              <a:ext cx="1043049" cy="10430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6693725" y="3048000"/>
              <a:ext cx="1840675" cy="184067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7916883" y="2133600"/>
              <a:ext cx="858982" cy="858982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5" name="Oval 14"/>
            <p:cNvSpPr/>
            <p:nvPr/>
          </p:nvSpPr>
          <p:spPr>
            <a:xfrm>
              <a:off x="7824849" y="2685803"/>
              <a:ext cx="1043049" cy="10430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8653153" y="2869870"/>
              <a:ext cx="490847" cy="490847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6552210" y="5120244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6781800" y="5562600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6705600" y="5181600"/>
              <a:ext cx="306779" cy="30677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7073735" y="5120244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927847"/>
            <a:ext cx="4114800" cy="4114800"/>
          </a:xfr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45720" tIns="9144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175" indent="-228600" algn="l" defTabSz="914400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0645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89025" indent="-228600" algn="l" defTabSz="914400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25" name="Oval 24"/>
          <p:cNvSpPr/>
          <p:nvPr/>
        </p:nvSpPr>
        <p:spPr>
          <a:xfrm>
            <a:off x="3886200" y="5638800"/>
            <a:ext cx="304800" cy="304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4645152"/>
            <a:ext cx="2514600" cy="1600200"/>
          </a:xfrm>
          <a:solidFill>
            <a:schemeClr val="tx2">
              <a:alpha val="20000"/>
            </a:schemeClr>
          </a:solidFill>
          <a:ln>
            <a:noFill/>
          </a:ln>
        </p:spPr>
        <p:txBody>
          <a:bodyPr vert="horz" lIns="0" tIns="45720" rIns="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1800"/>
              </a:spcBef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26" name="Oval 25"/>
          <p:cNvSpPr/>
          <p:nvPr/>
        </p:nvSpPr>
        <p:spPr>
          <a:xfrm>
            <a:off x="3319153" y="5147953"/>
            <a:ext cx="186047" cy="186047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3225024" y="5103129"/>
            <a:ext cx="186047" cy="186047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00348-8346-46E7-9CC2-98F108BF95F5}" type="datetime1">
              <a:rPr/>
              <a:pPr/>
              <a:t>3/5/2008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21382-D60C-42BF-80B2-71C971838E6F}" type="slidenum">
              <a:rPr/>
              <a:pPr/>
              <a:t>‹#›</a:t>
            </a:fld>
            <a:endParaRPr/>
          </a:p>
        </p:txBody>
      </p:sp>
      <p:grpSp>
        <p:nvGrpSpPr>
          <p:cNvPr id="22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685800"/>
            <a:ext cx="4572000" cy="45720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901952"/>
            <a:ext cx="6629400" cy="4224528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21824"/>
            <a:ext cx="2133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6A05E-13CC-4D8D-8C18-087C8EABDD89}" type="datetime1">
              <a:rPr/>
              <a:pPr/>
              <a:t>3/5/2008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1824"/>
            <a:ext cx="2895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21824"/>
            <a:ext cx="2133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A21382-D60C-42BF-80B2-71C971838E6F}" type="slidenum">
              <a:rPr/>
              <a:pPr/>
              <a:t>‹#›</a:t>
            </a:fld>
            <a:endParaRPr/>
          </a:p>
        </p:txBody>
      </p:sp>
      <p:sp>
        <p:nvSpPr>
          <p:cNvPr id="59" name="Oval 58"/>
          <p:cNvSpPr/>
          <p:nvPr/>
        </p:nvSpPr>
        <p:spPr>
          <a:xfrm>
            <a:off x="685800" y="152400"/>
            <a:ext cx="914400" cy="9144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381000" y="1206500"/>
            <a:ext cx="457200" cy="457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3" name="Oval 62"/>
          <p:cNvSpPr/>
          <p:nvPr/>
        </p:nvSpPr>
        <p:spPr>
          <a:xfrm>
            <a:off x="685800" y="914400"/>
            <a:ext cx="355600" cy="3556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4" name="Oval 63"/>
          <p:cNvSpPr/>
          <p:nvPr/>
        </p:nvSpPr>
        <p:spPr>
          <a:xfrm>
            <a:off x="647700" y="1143000"/>
            <a:ext cx="431800" cy="431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457200" y="0"/>
            <a:ext cx="762000" cy="762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6" name="Oval 65"/>
          <p:cNvSpPr/>
          <p:nvPr/>
        </p:nvSpPr>
        <p:spPr>
          <a:xfrm>
            <a:off x="1714500" y="0"/>
            <a:ext cx="355600" cy="3556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7" name="Oval 66"/>
          <p:cNvSpPr/>
          <p:nvPr/>
        </p:nvSpPr>
        <p:spPr>
          <a:xfrm>
            <a:off x="1676400" y="228600"/>
            <a:ext cx="431800" cy="431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8" name="Oval 67"/>
          <p:cNvSpPr/>
          <p:nvPr/>
        </p:nvSpPr>
        <p:spPr>
          <a:xfrm>
            <a:off x="2019300" y="304800"/>
            <a:ext cx="203200" cy="203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1028700" y="1524000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0" name="Oval 69"/>
          <p:cNvSpPr/>
          <p:nvPr/>
        </p:nvSpPr>
        <p:spPr>
          <a:xfrm>
            <a:off x="88900" y="10668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1" name="Oval 70"/>
          <p:cNvSpPr/>
          <p:nvPr/>
        </p:nvSpPr>
        <p:spPr>
          <a:xfrm>
            <a:off x="914400" y="1752600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2" name="Oval 71"/>
          <p:cNvSpPr/>
          <p:nvPr/>
        </p:nvSpPr>
        <p:spPr>
          <a:xfrm>
            <a:off x="0" y="12446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3" name="Oval 72"/>
          <p:cNvSpPr/>
          <p:nvPr/>
        </p:nvSpPr>
        <p:spPr>
          <a:xfrm>
            <a:off x="152400" y="1092200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4" name="Oval 73"/>
          <p:cNvSpPr/>
          <p:nvPr/>
        </p:nvSpPr>
        <p:spPr>
          <a:xfrm>
            <a:off x="304800" y="10668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7" name="Oval 76"/>
          <p:cNvSpPr/>
          <p:nvPr/>
        </p:nvSpPr>
        <p:spPr>
          <a:xfrm rot="6197586" flipV="1">
            <a:off x="7932464" y="5568366"/>
            <a:ext cx="914400" cy="9144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Oval 79"/>
          <p:cNvSpPr/>
          <p:nvPr/>
        </p:nvSpPr>
        <p:spPr>
          <a:xfrm rot="6197586" flipV="1">
            <a:off x="8633992" y="4734233"/>
            <a:ext cx="457200" cy="457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1" name="Oval 80"/>
          <p:cNvSpPr/>
          <p:nvPr/>
        </p:nvSpPr>
        <p:spPr>
          <a:xfrm rot="6197586" flipV="1">
            <a:off x="8292676" y="4953384"/>
            <a:ext cx="355600" cy="3556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Oval 81"/>
          <p:cNvSpPr/>
          <p:nvPr/>
        </p:nvSpPr>
        <p:spPr>
          <a:xfrm rot="6197586" flipV="1">
            <a:off x="8514131" y="4976607"/>
            <a:ext cx="431800" cy="431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Oval 82"/>
          <p:cNvSpPr/>
          <p:nvPr/>
        </p:nvSpPr>
        <p:spPr>
          <a:xfrm rot="6197586" flipV="1">
            <a:off x="7856272" y="5295370"/>
            <a:ext cx="762000" cy="762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4" name="Oval 83"/>
          <p:cNvSpPr/>
          <p:nvPr/>
        </p:nvSpPr>
        <p:spPr>
          <a:xfrm rot="6197586" flipV="1">
            <a:off x="199818" y="5914818"/>
            <a:ext cx="216774" cy="216774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Oval 84"/>
          <p:cNvSpPr/>
          <p:nvPr/>
        </p:nvSpPr>
        <p:spPr>
          <a:xfrm rot="6197586" flipV="1">
            <a:off x="7387699" y="5767494"/>
            <a:ext cx="431800" cy="431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6" name="Oval 85"/>
          <p:cNvSpPr/>
          <p:nvPr/>
        </p:nvSpPr>
        <p:spPr>
          <a:xfrm rot="6197586" flipV="1">
            <a:off x="7412357" y="6095509"/>
            <a:ext cx="203200" cy="203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7" name="Oval 86"/>
          <p:cNvSpPr/>
          <p:nvPr/>
        </p:nvSpPr>
        <p:spPr>
          <a:xfrm rot="6197586" flipV="1">
            <a:off x="7638907" y="6462226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Oval 87"/>
          <p:cNvSpPr/>
          <p:nvPr/>
        </p:nvSpPr>
        <p:spPr>
          <a:xfrm rot="6197586" flipV="1">
            <a:off x="8607584" y="43843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9" name="Oval 88"/>
          <p:cNvSpPr/>
          <p:nvPr/>
        </p:nvSpPr>
        <p:spPr>
          <a:xfrm rot="6197586" flipV="1">
            <a:off x="7887663" y="6403551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0" name="Oval 89"/>
          <p:cNvSpPr/>
          <p:nvPr/>
        </p:nvSpPr>
        <p:spPr>
          <a:xfrm rot="6197586" flipV="1">
            <a:off x="8801061" y="4338664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1" name="Oval 90"/>
          <p:cNvSpPr/>
          <p:nvPr/>
        </p:nvSpPr>
        <p:spPr>
          <a:xfrm rot="6197586" flipV="1">
            <a:off x="8617702" y="445193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2" name="Oval 91"/>
          <p:cNvSpPr/>
          <p:nvPr/>
        </p:nvSpPr>
        <p:spPr>
          <a:xfrm rot="6197586" flipV="1">
            <a:off x="8557941" y="4594415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5" name="Oval 94"/>
          <p:cNvSpPr/>
          <p:nvPr/>
        </p:nvSpPr>
        <p:spPr>
          <a:xfrm rot="6197586" flipV="1">
            <a:off x="243115" y="6241508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6" name="Oval 95"/>
          <p:cNvSpPr/>
          <p:nvPr/>
        </p:nvSpPr>
        <p:spPr>
          <a:xfrm rot="6197586" flipV="1">
            <a:off x="436592" y="6195872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7" name="Oval 96"/>
          <p:cNvSpPr/>
          <p:nvPr/>
        </p:nvSpPr>
        <p:spPr>
          <a:xfrm rot="6197586" flipV="1">
            <a:off x="253233" y="6309147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8" name="Oval 97"/>
          <p:cNvSpPr/>
          <p:nvPr/>
        </p:nvSpPr>
        <p:spPr>
          <a:xfrm rot="6197586" flipV="1">
            <a:off x="193472" y="6451623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1" r:id="rId10"/>
    <p:sldLayoutId id="2147483662" r:id="rId11"/>
    <p:sldLayoutId id="2147483658" r:id="rId12"/>
    <p:sldLayoutId id="2147483659" r:id="rId13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200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Font typeface="Wingdings" pitchFamily="2" charset="2"/>
        <a:buChar char="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1pPr>
      <a:lvl2pPr marL="514350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2pPr>
      <a:lvl3pPr marL="806450" indent="-228600" algn="l" defTabSz="914400" rtl="0" eaLnBrk="1" latinLnBrk="0" hangingPunct="1">
        <a:spcBef>
          <a:spcPts val="1000"/>
        </a:spcBef>
        <a:buFont typeface="Wingdings" pitchFamily="2" charset="2"/>
        <a:buChar char="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3pPr>
      <a:lvl4pPr marL="1089025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ts val="1000"/>
        </a:spcBef>
        <a:buFont typeface="Wingdings" pitchFamily="2" charset="2"/>
        <a:buChar char="l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40;&#1076;&#1084;&#1080;&#1085;\&#1056;&#1072;&#1073;&#1086;&#1095;&#1080;&#1081;%20&#1089;&#1090;&#1086;&#1083;\03%20&#1089;&#1086;&#1083;&#1086;&#1074;&#1077;&#1081;.mp3" TargetMode="Externa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40;&#1076;&#1084;&#1080;&#1085;\&#1056;&#1072;&#1073;&#1086;&#1095;&#1080;&#1081;%20&#1089;&#1090;&#1086;&#1083;\ulitsa.mp3" TargetMode="Externa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08" y="2428868"/>
            <a:ext cx="5286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Альтернативные источники энергии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03 солове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026" name="Picture 2" descr="C:\Documents and Settings\Admin\Рабочий стол\216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797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ulits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4098" name="Picture 2" descr="http://t1.gstatic.com/images?q=tbn:ANd9GcS6OW6z4n9FHEr8ApWO_orTSikCq_SGVVANiII5-6Btl2zfXYr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55779" cy="6858000"/>
          </a:xfrm>
          <a:prstGeom prst="rect">
            <a:avLst/>
          </a:prstGeom>
          <a:noFill/>
        </p:spPr>
      </p:pic>
      <p:pic>
        <p:nvPicPr>
          <p:cNvPr id="4" name="Рисунок 3" descr="88a83318967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1311851019_58601544_criminal_moscow_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pic0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201103291222_63443_0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100" name="AutoShape 4" descr="http://www.avtoturistu.ru/uploads/images/b/6/9/b/2698/big/6e56bbfe7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000"/>
                            </p:stCondLst>
                            <p:childTnLst>
                              <p:par>
                                <p:cTn id="2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0"/>
                            </p:stCondLst>
                            <p:childTnLst>
                              <p:par>
                                <p:cTn id="3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8000"/>
                            </p:stCondLst>
                            <p:childTnLst>
                              <p:par>
                                <p:cTn id="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1000"/>
                            </p:stCondLst>
                            <p:childTnLst>
                              <p:par>
                                <p:cTn id="4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17500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2844" y="1714488"/>
            <a:ext cx="457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Значительный рост населения планеты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14876" y="1714488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Рост промышленного производства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2844" y="2500306"/>
            <a:ext cx="3857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Рост производства товаров потребления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14876" y="2643182"/>
            <a:ext cx="4286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Рост потребления энергии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2844" y="3286124"/>
            <a:ext cx="350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Рост потребления природных ресурсов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86282" y="3286124"/>
            <a:ext cx="43577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Истощение невозобновляемых ресурсов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4282" y="4000504"/>
            <a:ext cx="4214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Существенные изменения природных циклов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86314" y="4000504"/>
            <a:ext cx="41434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Загрязнение всех компонентов биосферы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00232" y="428604"/>
            <a:ext cx="4500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Природа и общество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001056" cy="424816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 данным ЮНЕСКО</a:t>
            </a:r>
            <a:br>
              <a:rPr lang="ru-RU" sz="2400" dirty="0" smtClean="0"/>
            </a:br>
            <a:r>
              <a:rPr lang="ru-RU" sz="2400" dirty="0" smtClean="0"/>
              <a:t>         При существующих темпах добычи основных ископаемых энергоресурсов и их разведанных запасах в природе хватит: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   </a:t>
            </a:r>
            <a:r>
              <a:rPr lang="ru-RU" sz="2400" dirty="0" smtClean="0"/>
              <a:t> угля на 300 лет,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ru-RU" sz="2400" dirty="0" smtClean="0"/>
              <a:t> </a:t>
            </a:r>
            <a:r>
              <a:rPr lang="en-US" sz="2400" dirty="0" smtClean="0"/>
              <a:t>   </a:t>
            </a:r>
            <a:r>
              <a:rPr lang="ru-RU" sz="2400" dirty="0" smtClean="0"/>
              <a:t>нефти на 50 лет,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   </a:t>
            </a:r>
            <a:r>
              <a:rPr lang="ru-RU" sz="2400" dirty="0" smtClean="0"/>
              <a:t> газа на 70 лет.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3143248"/>
            <a:ext cx="36433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2Н</a:t>
            </a:r>
            <a:r>
              <a:rPr lang="ru-RU" sz="1400" dirty="0" smtClean="0"/>
              <a:t>2</a:t>
            </a:r>
            <a:r>
              <a:rPr lang="ru-RU" sz="2800" dirty="0" smtClean="0"/>
              <a:t>О</a:t>
            </a:r>
            <a:r>
              <a:rPr lang="ru-RU" sz="900" dirty="0" smtClean="0"/>
              <a:t>                               </a:t>
            </a:r>
            <a:r>
              <a:rPr lang="ru-RU" sz="2800" dirty="0" smtClean="0"/>
              <a:t>2Н</a:t>
            </a:r>
            <a:r>
              <a:rPr lang="ru-RU" sz="1100" dirty="0" smtClean="0"/>
              <a:t>2</a:t>
            </a:r>
            <a:r>
              <a:rPr lang="ru-RU" sz="2800" dirty="0" smtClean="0"/>
              <a:t> + О</a:t>
            </a:r>
            <a:r>
              <a:rPr lang="ru-RU" sz="1100" dirty="0" smtClean="0"/>
              <a:t>2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1428728" y="3357562"/>
            <a:ext cx="57150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285852" y="3000372"/>
            <a:ext cx="857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2500˚С</a:t>
            </a:r>
            <a:endParaRPr lang="ru-RU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4143372" y="3143248"/>
            <a:ext cx="4643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  <a:t>С</a:t>
            </a:r>
            <a:r>
              <a:rPr lang="ru-RU" sz="1200" dirty="0" smtClean="0">
                <a:solidFill>
                  <a:schemeClr val="tx2">
                    <a:lumMod val="10000"/>
                  </a:schemeClr>
                </a:solidFill>
              </a:rPr>
              <a:t>6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  <a:t>Н</a:t>
            </a:r>
            <a:r>
              <a:rPr lang="ru-RU" sz="1200" dirty="0" smtClean="0">
                <a:solidFill>
                  <a:schemeClr val="tx2">
                    <a:lumMod val="10000"/>
                  </a:schemeClr>
                </a:solidFill>
              </a:rPr>
              <a:t>12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  <a:t>О</a:t>
            </a:r>
            <a:r>
              <a:rPr lang="ru-RU" sz="1200" dirty="0" smtClean="0">
                <a:solidFill>
                  <a:schemeClr val="tx2">
                    <a:lumMod val="10000"/>
                  </a:schemeClr>
                </a:solidFill>
              </a:rPr>
              <a:t>6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              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  <a:t>2С</a:t>
            </a:r>
            <a:r>
              <a:rPr lang="ru-RU" sz="1200" dirty="0" smtClean="0">
                <a:solidFill>
                  <a:schemeClr val="tx2">
                    <a:lumMod val="10000"/>
                  </a:schemeClr>
                </a:solidFill>
              </a:rPr>
              <a:t>2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  <a:t>Н</a:t>
            </a:r>
            <a:r>
              <a:rPr lang="ru-RU" sz="1200" dirty="0" smtClean="0">
                <a:solidFill>
                  <a:schemeClr val="tx2">
                    <a:lumMod val="10000"/>
                  </a:schemeClr>
                </a:solidFill>
              </a:rPr>
              <a:t>5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  <a:t>ОН + 2СО</a:t>
            </a:r>
            <a:r>
              <a:rPr lang="ru-RU" sz="1200" dirty="0" smtClean="0">
                <a:solidFill>
                  <a:schemeClr val="tx2">
                    <a:lumMod val="10000"/>
                  </a:schemeClr>
                </a:solidFill>
              </a:rPr>
              <a:t>2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5429256" y="3357562"/>
            <a:ext cx="642942" cy="1588"/>
          </a:xfrm>
          <a:prstGeom prst="straightConnector1">
            <a:avLst/>
          </a:prstGeom>
          <a:ln>
            <a:solidFill>
              <a:schemeClr val="tx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357818" y="3000372"/>
            <a:ext cx="10715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tx2">
                    <a:lumMod val="10000"/>
                  </a:schemeClr>
                </a:solidFill>
              </a:rPr>
              <a:t>спирт</a:t>
            </a:r>
            <a:endParaRPr lang="ru-RU" sz="14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28794" y="714356"/>
            <a:ext cx="5929354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Химизм процессов</a:t>
            </a:r>
            <a:endParaRPr lang="ru-RU" sz="3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00100" y="2143116"/>
            <a:ext cx="4143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Термолиз</a:t>
            </a:r>
            <a:endParaRPr lang="ru-RU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4929190" y="2143116"/>
            <a:ext cx="3429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  <a:t>Спиртовое брожение</a:t>
            </a:r>
            <a:endParaRPr lang="ru-RU" sz="24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3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142852"/>
            <a:ext cx="6357982" cy="714380"/>
          </a:xfrm>
        </p:spPr>
        <p:txBody>
          <a:bodyPr>
            <a:normAutofit/>
          </a:bodyPr>
          <a:lstStyle/>
          <a:p>
            <a:r>
              <a:rPr lang="ru-RU" dirty="0" smtClean="0"/>
              <a:t>Это интересно!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929066"/>
            <a:ext cx="2428892" cy="2454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3786190"/>
            <a:ext cx="111748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857232"/>
            <a:ext cx="1912017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7286644" y="4714884"/>
            <a:ext cx="1000132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1000кг спирта</a:t>
            </a:r>
            <a:endParaRPr lang="ru-RU" b="1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9" y="714356"/>
            <a:ext cx="136193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500034" y="2071678"/>
            <a:ext cx="1143008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10 тонн воды</a:t>
            </a:r>
            <a:endParaRPr lang="ru-RU" sz="20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00892" y="2571744"/>
            <a:ext cx="1571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556 кг</a:t>
            </a:r>
          </a:p>
          <a:p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водорода</a:t>
            </a:r>
            <a:endParaRPr lang="ru-RU" sz="20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1472" y="6072206"/>
            <a:ext cx="20717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tx2">
                    <a:lumMod val="10000"/>
                  </a:schemeClr>
                </a:solidFill>
              </a:rPr>
              <a:t>10 тонн картофеля</a:t>
            </a:r>
            <a:endParaRPr lang="ru-RU" sz="16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3" name="Стрелка вправо 12"/>
          <p:cNvSpPr/>
          <p:nvPr/>
        </p:nvSpPr>
        <p:spPr>
          <a:xfrm>
            <a:off x="2714612" y="1428736"/>
            <a:ext cx="3500462" cy="107157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3286116" y="4643446"/>
            <a:ext cx="3500462" cy="107157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/>
      <p:bldP spid="12" grpId="0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214554"/>
            <a:ext cx="8572560" cy="2214578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b="1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  Практическая ценность топлива – количество теплоты, выделившееся при его полном сгорании. </a:t>
            </a:r>
            <a:endParaRPr lang="ru-RU" b="1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143932" cy="117632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Основные аспекты перехода к альтернативным источникам энергии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357290" y="2285992"/>
            <a:ext cx="4143404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buFont typeface="Wingdings" pitchFamily="2" charset="2"/>
              <a:buChar char="§"/>
            </a:pPr>
            <a:r>
              <a:rPr lang="ru-RU" sz="2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Экологический аспект</a:t>
            </a:r>
            <a:endParaRPr lang="ru-RU" sz="24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7290" y="2928934"/>
            <a:ext cx="4572032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buFont typeface="Wingdings" pitchFamily="2" charset="2"/>
              <a:buChar char="§"/>
            </a:pPr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ru-RU" sz="2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Экономический аспект</a:t>
            </a:r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57290" y="3643314"/>
            <a:ext cx="3857652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buFont typeface="Wingdings" pitchFamily="2" charset="2"/>
              <a:buChar char="§"/>
            </a:pPr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ru-RU" sz="2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Социальный аспект</a:t>
            </a:r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85852" y="4357694"/>
            <a:ext cx="3857652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buFont typeface="Wingdings" pitchFamily="2" charset="2"/>
              <a:buChar char="§"/>
            </a:pPr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ru-RU" sz="2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Политический аспект</a:t>
            </a:r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Bubbles">
  <a:themeElements>
    <a:clrScheme name="Другая 3">
      <a:dk1>
        <a:srgbClr val="0070C0"/>
      </a:dk1>
      <a:lt1>
        <a:srgbClr val="FFFFFF"/>
      </a:lt1>
      <a:dk2>
        <a:srgbClr val="236626"/>
      </a:dk2>
      <a:lt2>
        <a:srgbClr val="D7C8FE"/>
      </a:lt2>
      <a:accent1>
        <a:srgbClr val="4203E7"/>
      </a:accent1>
      <a:accent2>
        <a:srgbClr val="842F73"/>
      </a:accent2>
      <a:accent3>
        <a:srgbClr val="AD77D6"/>
      </a:accent3>
      <a:accent4>
        <a:srgbClr val="F7A107"/>
      </a:accent4>
      <a:accent5>
        <a:srgbClr val="C86DCF"/>
      </a:accent5>
      <a:accent6>
        <a:srgbClr val="E6B500"/>
      </a:accent6>
      <a:hlink>
        <a:srgbClr val="FFDE66"/>
      </a:hlink>
      <a:folHlink>
        <a:srgbClr val="D490C5"/>
      </a:folHlink>
    </a:clrScheme>
    <a:fontScheme name="Bubbles">
      <a:majorFont>
        <a:latin typeface="Impact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mic Sans M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Bubb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85000"/>
                <a:satMod val="150000"/>
              </a:schemeClr>
            </a:gs>
            <a:gs pos="35000">
              <a:schemeClr val="phClr">
                <a:tint val="70000"/>
                <a:shade val="90000"/>
                <a:alpha val="85000"/>
                <a:satMod val="200000"/>
              </a:schemeClr>
            </a:gs>
            <a:gs pos="100000">
              <a:schemeClr val="phClr">
                <a:tint val="90000"/>
                <a:shade val="100000"/>
                <a:alpha val="85000"/>
                <a:satMod val="250000"/>
              </a:schemeClr>
            </a:gs>
          </a:gsLst>
          <a:lin ang="0" scaled="1"/>
        </a:gradFill>
        <a:gradFill rotWithShape="1">
          <a:gsLst>
            <a:gs pos="0">
              <a:schemeClr val="phClr">
                <a:shade val="40000"/>
                <a:satMod val="115000"/>
              </a:schemeClr>
            </a:gs>
            <a:gs pos="80000">
              <a:schemeClr val="phClr">
                <a:shade val="90000"/>
                <a:satMod val="130000"/>
              </a:schemeClr>
            </a:gs>
            <a:gs pos="100000">
              <a:schemeClr val="phClr">
                <a:shade val="100000"/>
                <a:satMod val="150000"/>
              </a:schemeClr>
            </a:gs>
          </a:gsLst>
          <a:lin ang="7800000" scaled="0"/>
        </a:grad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4450" cap="flat" cmpd="sng" algn="ctr">
          <a:solidFill>
            <a:schemeClr val="phClr">
              <a:alpha val="80000"/>
              <a:satMod val="110000"/>
            </a:schemeClr>
          </a:solidFill>
          <a:prstDash val="solid"/>
        </a:ln>
        <a:ln w="63500" cap="flat" cmpd="sng" algn="ctr">
          <a:solidFill>
            <a:schemeClr val="phClr">
              <a:alpha val="80000"/>
              <a:satMod val="115000"/>
            </a:schemeClr>
          </a:solidFill>
          <a:prstDash val="solid"/>
        </a:ln>
      </a:lnStyleLst>
      <a:effectStyleLst>
        <a:effectStyle>
          <a:effectLst>
            <a:innerShdw blurRad="50800" dist="25400" dir="13500000">
              <a:srgbClr val="FFFFFF">
                <a:alpha val="75000"/>
              </a:srgbClr>
            </a:innerShdw>
          </a:effectLst>
        </a:effectStyle>
        <a:effectStyle>
          <a:effectLst>
            <a:innerShdw blurRad="76200" dist="25400" dir="13500000">
              <a:srgbClr val="FFFFFF">
                <a:alpha val="75000"/>
              </a:srgbClr>
            </a:innerShdw>
            <a:reflection blurRad="63500" stA="35000" endPos="35000" dist="12700" dir="5400000" sy="-100000" rotWithShape="0"/>
          </a:effectLst>
        </a:effectStyle>
        <a:effectStyle>
          <a:effectLst>
            <a:reflection blurRad="63500" stA="35000" endPos="35000" dist="12700" dir="5400000" sy="-100000" rotWithShape="0"/>
          </a:effectLst>
          <a:scene3d>
            <a:camera prst="orthographicFront">
              <a:rot lat="0" lon="0" rev="0"/>
            </a:camera>
            <a:lightRig rig="balanced" dir="bl">
              <a:rot lat="0" lon="0" rev="7800000"/>
            </a:lightRig>
          </a:scene3d>
          <a:sp3d prstMaterial="translucentPowder">
            <a:bevelT h="50800"/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80000"/>
                <a:satMod val="125000"/>
              </a:schemeClr>
            </a:gs>
            <a:gs pos="100000">
              <a:schemeClr val="phClr">
                <a:tint val="100000"/>
                <a:satMod val="125000"/>
                <a:lumOff val="40000"/>
                <a:lumMod val="100000"/>
              </a:schemeClr>
            </a:gs>
          </a:gsLst>
          <a:lin ang="7800000" scaled="1"/>
        </a:gradFill>
        <a:gradFill rotWithShape="1">
          <a:gsLst>
            <a:gs pos="0">
              <a:schemeClr val="phClr">
                <a:shade val="95000"/>
                <a:lumMod val="95000"/>
              </a:schemeClr>
            </a:gs>
            <a:gs pos="60000">
              <a:schemeClr val="phClr">
                <a:satMod val="125000"/>
                <a:lumOff val="10000"/>
                <a:lumMod val="100000"/>
              </a:schemeClr>
            </a:gs>
            <a:gs pos="100000">
              <a:schemeClr val="phClr">
                <a:shade val="95000"/>
                <a:satMod val="135000"/>
                <a:lumOff val="50000"/>
                <a:lumMod val="100000"/>
              </a:schemeClr>
            </a:gs>
          </a:gsLst>
          <a:lin ang="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Bubbles</Template>
  <TotalTime>174</TotalTime>
  <Words>102</Words>
  <Application>Microsoft Office PowerPoint</Application>
  <PresentationFormat>Экран (4:3)</PresentationFormat>
  <Paragraphs>30</Paragraphs>
  <Slides>9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Bubbles</vt:lpstr>
      <vt:lpstr>Слайд 1</vt:lpstr>
      <vt:lpstr>Слайд 2</vt:lpstr>
      <vt:lpstr>Слайд 3</vt:lpstr>
      <vt:lpstr>Слайд 4</vt:lpstr>
      <vt:lpstr>По данным ЮНЕСКО          При существующих темпах добычи основных ископаемых энергоресурсов и их разведанных запасах в природе хватит:     угля на 300 лет,     нефти на 50 лет,     газа на 70 лет.</vt:lpstr>
      <vt:lpstr>Слайд 6</vt:lpstr>
      <vt:lpstr>Это интересно!</vt:lpstr>
      <vt:lpstr>     Практическая ценность топлива – количество теплоты, выделившееся при его полном сгорании. </vt:lpstr>
      <vt:lpstr>Основные аспекты перехода к альтернативным источникам энергии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Дряпочка</dc:creator>
  <cp:lastModifiedBy>205</cp:lastModifiedBy>
  <cp:revision>25</cp:revision>
  <dcterms:created xsi:type="dcterms:W3CDTF">2012-04-15T05:25:53Z</dcterms:created>
  <dcterms:modified xsi:type="dcterms:W3CDTF">2016-01-25T09:29:04Z</dcterms:modified>
</cp:coreProperties>
</file>