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ЯДЕРНАЯ ЭНЕРГИЯ</a:t>
            </a:r>
            <a:endParaRPr lang="ru-RU" sz="6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148681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600_110510_1305017742_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1714488"/>
            <a:ext cx="5072098" cy="457203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СОЛНЕЧНАЯ ЭНЕРГИЯ</a:t>
            </a:r>
            <a:endParaRPr lang="ru-RU" sz="6000" dirty="0"/>
          </a:p>
        </p:txBody>
      </p:sp>
      <p:pic>
        <p:nvPicPr>
          <p:cNvPr id="4" name="Содержимое 3" descr="солнце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600200"/>
            <a:ext cx="5786478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iofue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357298"/>
            <a:ext cx="3902627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БИОЭНЕРГИЯ</a:t>
            </a:r>
            <a:endParaRPr lang="ru-RU" sz="6000" dirty="0"/>
          </a:p>
        </p:txBody>
      </p:sp>
      <p:pic>
        <p:nvPicPr>
          <p:cNvPr id="6" name="Рисунок 5" descr="38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2285992"/>
            <a:ext cx="4071966" cy="378621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ВОДОРОД</a:t>
            </a:r>
            <a:endParaRPr lang="ru-RU" sz="6000" dirty="0"/>
          </a:p>
        </p:txBody>
      </p:sp>
      <p:pic>
        <p:nvPicPr>
          <p:cNvPr id="4" name="Содержимое 3" descr="NH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13-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571612"/>
            <a:ext cx="5000660" cy="4191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ЭНЕРГИЯ ВЕТРА,ГИДРОЭНЕРГЕТИКА</a:t>
            </a:r>
            <a:endParaRPr lang="ru-RU" dirty="0"/>
          </a:p>
        </p:txBody>
      </p:sp>
      <p:pic>
        <p:nvPicPr>
          <p:cNvPr id="4" name="Содержимое 3" descr="wind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86182" y="2643182"/>
            <a:ext cx="5080000" cy="3826679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ЯДЕРНАЯ ЭНЕРГИЯ</vt:lpstr>
      <vt:lpstr>СОЛНЕЧНАЯ ЭНЕРГИЯ</vt:lpstr>
      <vt:lpstr>БИОЭНЕРГИЯ</vt:lpstr>
      <vt:lpstr>ВОДОРОД</vt:lpstr>
      <vt:lpstr>ЭНЕРГИЯ ВЕТРА,ГИДРОЭНЕРГЕТИКА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ЯДЕРНАЯ ЭНЕРГИЯ</dc:title>
  <cp:lastModifiedBy>User</cp:lastModifiedBy>
  <cp:revision>1</cp:revision>
  <dcterms:modified xsi:type="dcterms:W3CDTF">2012-04-15T12:55:35Z</dcterms:modified>
</cp:coreProperties>
</file>