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4" r:id="rId4"/>
    <p:sldId id="265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59745-03D0-4E1E-98CA-1D8DA752B730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87913-8335-417B-914A-07BDD5809A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87913-8335-417B-914A-07BDD5809AD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3568" y="1052736"/>
            <a:ext cx="7772400" cy="1470025"/>
          </a:xfrm>
        </p:spPr>
        <p:txBody>
          <a:bodyPr/>
          <a:lstStyle>
            <a:lvl1pPr>
              <a:defRPr b="1" baseline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МЫ ЗА ЗДОРОВЫЙ </a:t>
            </a:r>
            <a:br>
              <a:rPr lang="ru-RU" dirty="0" smtClean="0"/>
            </a:br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492875"/>
            <a:ext cx="2771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4bb97ff07cc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479739" y="927100"/>
            <a:ext cx="2664261" cy="533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5110753ae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7978"/>
            <a:ext cx="9144000" cy="6802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4508500"/>
            <a:ext cx="7110413" cy="1260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499" y="3111500"/>
            <a:ext cx="7161213" cy="12954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banner_alarm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1852464" cy="18524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863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" name="Рисунок 9" descr="animashki-deti-709_thumb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06468" y="4533900"/>
            <a:ext cx="1697782" cy="1890712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 Образец текста</a:t>
            </a:r>
          </a:p>
          <a:p>
            <a:pPr lvl="1"/>
            <a:r>
              <a:rPr lang="ru-RU" dirty="0" smtClean="0"/>
              <a:t> Второй уровень</a:t>
            </a:r>
          </a:p>
          <a:p>
            <a:pPr lvl="2"/>
            <a:r>
              <a:rPr lang="ru-RU" dirty="0" smtClean="0"/>
              <a:t> 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361856" y="6500367"/>
            <a:ext cx="2746648" cy="313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5" Type="http://schemas.openxmlformats.org/officeDocument/2006/relationships/image" Target="../media/image2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3708400"/>
            <a:ext cx="3040360" cy="1955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800" b="1" dirty="0" smtClean="0">
                <a:solidFill>
                  <a:srgbClr val="0000FF"/>
                </a:solidFill>
              </a:rPr>
              <a:t>Н.В.Сидоренко</a:t>
            </a:r>
          </a:p>
          <a:p>
            <a:pPr>
              <a:spcBef>
                <a:spcPts val="0"/>
              </a:spcBef>
            </a:pPr>
            <a:r>
              <a:rPr lang="ru-RU" sz="1800" b="1" dirty="0" err="1" smtClean="0">
                <a:solidFill>
                  <a:srgbClr val="0000FF"/>
                </a:solidFill>
              </a:rPr>
              <a:t>О.В.Леднева</a:t>
            </a:r>
            <a:r>
              <a:rPr lang="ru-RU" sz="1800" b="1" dirty="0" smtClean="0">
                <a:solidFill>
                  <a:srgbClr val="0000FF"/>
                </a:solidFill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sz="1800" b="1" dirty="0" smtClean="0">
                <a:solidFill>
                  <a:srgbClr val="0000FF"/>
                </a:solidFill>
              </a:rPr>
              <a:t> воспитатели</a:t>
            </a:r>
          </a:p>
          <a:p>
            <a:pPr>
              <a:spcBef>
                <a:spcPts val="0"/>
              </a:spcBef>
            </a:pPr>
            <a:r>
              <a:rPr lang="ru-RU" sz="1800" b="1" dirty="0" smtClean="0">
                <a:solidFill>
                  <a:srgbClr val="0000FF"/>
                </a:solidFill>
              </a:rPr>
              <a:t>МБДОУ «Детский сад комбинированного вида</a:t>
            </a:r>
          </a:p>
          <a:p>
            <a:pPr>
              <a:spcBef>
                <a:spcPts val="0"/>
              </a:spcBef>
            </a:pPr>
            <a:r>
              <a:rPr lang="ru-RU" sz="1800" b="1" dirty="0" smtClean="0">
                <a:solidFill>
                  <a:srgbClr val="0000FF"/>
                </a:solidFill>
              </a:rPr>
              <a:t> № 31 « Берёзка»</a:t>
            </a:r>
          </a:p>
          <a:p>
            <a:pPr>
              <a:spcBef>
                <a:spcPts val="0"/>
              </a:spcBef>
            </a:pPr>
            <a:r>
              <a:rPr lang="ru-RU" sz="1800" b="1" dirty="0" smtClean="0">
                <a:solidFill>
                  <a:srgbClr val="0000FF"/>
                </a:solidFill>
              </a:rPr>
              <a:t>г. Юрга</a:t>
            </a:r>
          </a:p>
          <a:p>
            <a:pPr>
              <a:spcBef>
                <a:spcPts val="0"/>
              </a:spcBef>
            </a:pPr>
            <a:endParaRPr lang="ru-RU" sz="1600" b="1" dirty="0">
              <a:solidFill>
                <a:srgbClr val="0000FF"/>
              </a:solidFill>
            </a:endParaRPr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475" y="863600"/>
            <a:ext cx="278926" cy="6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Дидактическая игра </a:t>
            </a:r>
            <a:br>
              <a:rPr lang="ru-RU" dirty="0" smtClean="0"/>
            </a:br>
            <a:r>
              <a:rPr lang="ru-RU" dirty="0" smtClean="0"/>
              <a:t>« У кого, что в тарелке?»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787400"/>
            <a:ext cx="8229600" cy="5588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Игра « У кого, что в тарелке?»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20700" y="1625600"/>
            <a:ext cx="6870700" cy="44878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Цель: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Формировать знания детей о свойствах и качествах предметов. Закреплять умение анализировать свойства и качества предметов используя алгоритмы.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Ход игры:</a:t>
            </a:r>
            <a:endParaRPr lang="ru-RU" dirty="0" smtClean="0"/>
          </a:p>
          <a:p>
            <a:r>
              <a:rPr lang="ru-RU" b="1" dirty="0" smtClean="0"/>
              <a:t>1 вариант:</a:t>
            </a:r>
            <a:r>
              <a:rPr lang="ru-RU" dirty="0" smtClean="0"/>
              <a:t> Ребёнок выбирает тарелку, определяет из какого материала она сделана.С помощью алгоритма подбирает картинки – предметы которые будут лежать в тарелке. Выкладывая в тарелку картинки – предметы, ребёнок  объясняет какими свойствами обладает тот или иной предмет.</a:t>
            </a:r>
          </a:p>
          <a:p>
            <a:r>
              <a:rPr lang="ru-RU" b="1" dirty="0" smtClean="0"/>
              <a:t>2вариант:</a:t>
            </a:r>
            <a:r>
              <a:rPr lang="ru-RU" dirty="0" smtClean="0"/>
              <a:t> Воспитатель загадывает загадку о свойствах предметов, ребёнок отгадывает, и получает соответствующую тарелку. Ребёнок продолжает игру выкладывая карточки –  предметы описывая их.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lvl="1">
              <a:buNone/>
            </a:pPr>
            <a:endParaRPr lang="ru-RU" dirty="0" smtClean="0"/>
          </a:p>
          <a:p>
            <a:pPr lvl="1">
              <a:buNone/>
            </a:pPr>
            <a:endParaRPr lang="ru-RU" dirty="0" smtClean="0"/>
          </a:p>
          <a:p>
            <a:pPr lvl="2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D:\НАШИ ПОДЕЛКИ И ИГРЫ\WP_20170607_15_58_41_P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1162" y="2729816"/>
            <a:ext cx="5250723" cy="2953532"/>
          </a:xfrm>
          <a:prstGeom prst="rect">
            <a:avLst/>
          </a:prstGeom>
          <a:noFill/>
        </p:spPr>
      </p:pic>
      <p:pic>
        <p:nvPicPr>
          <p:cNvPr id="1026" name="Picture 2" descr="C:\Users\uesr\Desktop\Игра Что в тарелочке\WP_20170609_08_47_13_P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3444" y="2487634"/>
            <a:ext cx="2278907" cy="33363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Segoe Script" pitchFamily="34" charset="0"/>
              </a:rPr>
              <a:t>Алгоритмы</a:t>
            </a:r>
            <a:endParaRPr lang="ru-RU" sz="2800" dirty="0"/>
          </a:p>
        </p:txBody>
      </p:sp>
      <p:pic>
        <p:nvPicPr>
          <p:cNvPr id="2050" name="Picture 2" descr="C:\Users\uesr\Desktop\Игра Что в тарелочке\WP_20170609_08_52_54_Pr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504" y="801857"/>
            <a:ext cx="1223890" cy="2175805"/>
          </a:xfrm>
          <a:prstGeom prst="rect">
            <a:avLst/>
          </a:prstGeom>
          <a:noFill/>
        </p:spPr>
      </p:pic>
      <p:pic>
        <p:nvPicPr>
          <p:cNvPr id="2051" name="Picture 3" descr="C:\Users\uesr\Desktop\Игра Что в тарелочке\WP_20170609_08_53_45_P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3147" y="3085514"/>
            <a:ext cx="1745954" cy="982099"/>
          </a:xfrm>
          <a:prstGeom prst="rect">
            <a:avLst/>
          </a:prstGeom>
          <a:noFill/>
        </p:spPr>
      </p:pic>
      <p:pic>
        <p:nvPicPr>
          <p:cNvPr id="2052" name="Picture 4" descr="C:\Users\uesr\Desktop\Игра Что в тарелочке\WP_20170609_08_56_43_P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42869" y="844060"/>
            <a:ext cx="1223888" cy="2175800"/>
          </a:xfrm>
          <a:prstGeom prst="rect">
            <a:avLst/>
          </a:prstGeom>
          <a:noFill/>
        </p:spPr>
      </p:pic>
      <p:pic>
        <p:nvPicPr>
          <p:cNvPr id="2053" name="Picture 5" descr="C:\Users\uesr\Desktop\Игра Что в тарелочке\WP_20170609_08_57_10_Pr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0666" y="4168725"/>
            <a:ext cx="1698282" cy="955283"/>
          </a:xfrm>
          <a:prstGeom prst="rect">
            <a:avLst/>
          </a:prstGeom>
          <a:noFill/>
        </p:spPr>
      </p:pic>
      <p:pic>
        <p:nvPicPr>
          <p:cNvPr id="2055" name="Picture 7" descr="C:\Users\uesr\Desktop\Игра Что в тарелочке\WP_20170609_09_01_22_Pr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88094" y="844062"/>
            <a:ext cx="1226526" cy="2180492"/>
          </a:xfrm>
          <a:prstGeom prst="rect">
            <a:avLst/>
          </a:prstGeom>
          <a:noFill/>
        </p:spPr>
      </p:pic>
      <p:pic>
        <p:nvPicPr>
          <p:cNvPr id="2056" name="Picture 8" descr="C:\Users\uesr\Desktop\Игра Что в тарелочке\WP_20170609_08_59_03_Pr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5922" y="3137511"/>
            <a:ext cx="1674879" cy="942120"/>
          </a:xfrm>
          <a:prstGeom prst="rect">
            <a:avLst/>
          </a:prstGeom>
          <a:noFill/>
        </p:spPr>
      </p:pic>
      <p:pic>
        <p:nvPicPr>
          <p:cNvPr id="2057" name="Picture 9" descr="C:\Users\uesr\Desktop\Игра Что в тарелочке\WP_20170609_09_02_38_Pr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9986" y="3040575"/>
            <a:ext cx="1180002" cy="2097781"/>
          </a:xfrm>
          <a:prstGeom prst="rect">
            <a:avLst/>
          </a:prstGeom>
          <a:noFill/>
        </p:spPr>
      </p:pic>
      <p:pic>
        <p:nvPicPr>
          <p:cNvPr id="2058" name="Picture 10" descr="C:\Users\uesr\Desktop\Игра Что в тарелочке\WP_20170609_09_03_03_Pr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73545" y="5322667"/>
            <a:ext cx="1772353" cy="996949"/>
          </a:xfrm>
          <a:prstGeom prst="rect">
            <a:avLst/>
          </a:prstGeom>
          <a:noFill/>
        </p:spPr>
      </p:pic>
      <p:pic>
        <p:nvPicPr>
          <p:cNvPr id="2059" name="Picture 11" descr="C:\Users\uesr\Desktop\Игра Что в тарелочке\WP_20170609_09_05_09_Pro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43613" y="3147559"/>
            <a:ext cx="1168400" cy="2077155"/>
          </a:xfrm>
          <a:prstGeom prst="rect">
            <a:avLst/>
          </a:prstGeom>
          <a:noFill/>
        </p:spPr>
      </p:pic>
      <p:pic>
        <p:nvPicPr>
          <p:cNvPr id="2060" name="Picture 12" descr="C:\Users\uesr\Desktop\Игра Что в тарелочке\WP_20170609_09_05_38_Pro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106964" y="5289453"/>
            <a:ext cx="1814558" cy="1020689"/>
          </a:xfrm>
          <a:prstGeom prst="rect">
            <a:avLst/>
          </a:prstGeom>
          <a:noFill/>
        </p:spPr>
      </p:pic>
      <p:pic>
        <p:nvPicPr>
          <p:cNvPr id="2061" name="Picture 13" descr="C:\Users\uesr\Desktop\Игра Что в тарелочке\WP_20170609_09_06_47_Pro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49033" y="781497"/>
            <a:ext cx="1212948" cy="2156352"/>
          </a:xfrm>
          <a:prstGeom prst="rect">
            <a:avLst/>
          </a:prstGeom>
          <a:noFill/>
        </p:spPr>
      </p:pic>
      <p:pic>
        <p:nvPicPr>
          <p:cNvPr id="2062" name="Picture 14" descr="C:\Users\uesr\Desktop\Игра Что в тарелочке\WP_20170609_09_07_14_Pro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96803" y="4133923"/>
            <a:ext cx="1838569" cy="1034195"/>
          </a:xfrm>
          <a:prstGeom prst="rect">
            <a:avLst/>
          </a:prstGeom>
          <a:noFill/>
        </p:spPr>
      </p:pic>
      <p:pic>
        <p:nvPicPr>
          <p:cNvPr id="2063" name="Picture 15" descr="C:\Users\uesr\Desktop\Игра Что в тарелочке\WP_20170609_09_10_16_Pro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flipH="1">
            <a:off x="4517486" y="845623"/>
            <a:ext cx="1217736" cy="2164864"/>
          </a:xfrm>
          <a:prstGeom prst="rect">
            <a:avLst/>
          </a:prstGeom>
          <a:noFill/>
        </p:spPr>
      </p:pic>
      <p:pic>
        <p:nvPicPr>
          <p:cNvPr id="2064" name="Picture 16" descr="C:\Users\uesr\Desktop\Игра Что в тарелочке\WP_20170609_09_10_44_Pro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206912" y="5289452"/>
            <a:ext cx="1893302" cy="10649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Segoe Script" pitchFamily="34" charset="0"/>
              </a:rPr>
              <a:t>Очень любим мы играть</a:t>
            </a:r>
            <a:r>
              <a:rPr lang="ru-RU" sz="4400" dirty="0" smtClean="0">
                <a:latin typeface="Segoe Script" pitchFamily="34" charset="0"/>
              </a:rPr>
              <a:t>!</a:t>
            </a:r>
            <a:endParaRPr lang="ru-RU" sz="4400" dirty="0">
              <a:latin typeface="Segoe Script" pitchFamily="34" charset="0"/>
            </a:endParaRPr>
          </a:p>
        </p:txBody>
      </p:sp>
      <p:pic>
        <p:nvPicPr>
          <p:cNvPr id="2050" name="Picture 2" descr="D:\НАШИ ПОДЕЛКИ И ИГРЫ\WP_20170608_08_52_03_Pr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621" y="1381565"/>
            <a:ext cx="2841978" cy="1598613"/>
          </a:xfrm>
          <a:prstGeom prst="rect">
            <a:avLst/>
          </a:prstGeom>
          <a:noFill/>
        </p:spPr>
      </p:pic>
      <p:pic>
        <p:nvPicPr>
          <p:cNvPr id="2051" name="Picture 3" descr="D:\НАШИ ПОДЕЛКИ И ИГРЫ\WP_20170608_08_52_10_P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7504" y="2583642"/>
            <a:ext cx="3209736" cy="1805477"/>
          </a:xfrm>
          <a:prstGeom prst="rect">
            <a:avLst/>
          </a:prstGeom>
          <a:noFill/>
        </p:spPr>
      </p:pic>
      <p:pic>
        <p:nvPicPr>
          <p:cNvPr id="2052" name="Picture 4" descr="D:\НАШИ ПОДЕЛКИ И ИГРЫ\WP_20170608_08_52_54_P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6744" y="1342365"/>
            <a:ext cx="2870201" cy="1614488"/>
          </a:xfrm>
          <a:prstGeom prst="rect">
            <a:avLst/>
          </a:prstGeom>
          <a:noFill/>
        </p:spPr>
      </p:pic>
      <p:pic>
        <p:nvPicPr>
          <p:cNvPr id="2053" name="Picture 5" descr="D:\НАШИ ПОДЕЛКИ И ИГРЫ\WP_20170608_08_56_10_Pr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74692" y="4209756"/>
            <a:ext cx="3445024" cy="1937826"/>
          </a:xfrm>
          <a:prstGeom prst="rect">
            <a:avLst/>
          </a:prstGeom>
          <a:noFill/>
        </p:spPr>
      </p:pic>
      <p:pic>
        <p:nvPicPr>
          <p:cNvPr id="2054" name="Picture 6" descr="D:\НАШИ ПОДЕЛКИ И ИГРЫ\WP_20170608_08_56_02_Pr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4210050"/>
            <a:ext cx="3417277" cy="1922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132</Words>
  <Application>Microsoft Office PowerPoint</Application>
  <PresentationFormat>Экран (4:3)</PresentationFormat>
  <Paragraphs>21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Дидактическая игра  « У кого, что в тарелке?»</vt:lpstr>
      <vt:lpstr>Игра « У кого, что в тарелке?» </vt:lpstr>
      <vt:lpstr>Слайд 3</vt:lpstr>
      <vt:lpstr>Алгоритмы</vt:lpstr>
      <vt:lpstr>Очень любим мы играть!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Galina.Rassohina</dc:creator>
  <cp:lastModifiedBy>uesr</cp:lastModifiedBy>
  <cp:revision>16</cp:revision>
  <dcterms:created xsi:type="dcterms:W3CDTF">2014-08-01T19:25:21Z</dcterms:created>
  <dcterms:modified xsi:type="dcterms:W3CDTF">2017-08-14T12:02:47Z</dcterms:modified>
</cp:coreProperties>
</file>