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62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FF66FF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41" autoAdjust="0"/>
    <p:restoredTop sz="94660"/>
  </p:normalViewPr>
  <p:slideViewPr>
    <p:cSldViewPr>
      <p:cViewPr>
        <p:scale>
          <a:sx n="62" d="100"/>
          <a:sy n="62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GreenandBlue"/>
          <p:cNvPicPr>
            <a:picLocks noChangeAspect="1" noChangeArrowheads="1"/>
          </p:cNvPicPr>
          <p:nvPr/>
        </p:nvPicPr>
        <p:blipFill>
          <a:blip r:embed="rId2" cstate="print">
            <a:lum bright="12000" contras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6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algn="ctr" eaLnBrk="1" hangingPunct="1">
              <a:buNone/>
            </a:pPr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«Знакомство с дорожными знаками»</a:t>
            </a:r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algn="r" eaLnBrk="1" hangingPunct="1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Подготовила: Иванова Ольга Викторовна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GreenandBlue"/>
          <p:cNvPicPr>
            <a:picLocks noChangeAspect="1" noChangeArrowheads="1"/>
          </p:cNvPicPr>
          <p:nvPr/>
        </p:nvPicPr>
        <p:blipFill>
          <a:blip r:embed="rId2" cstate="print">
            <a:lum bright="12000" contras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1071546"/>
            <a:ext cx="8229600" cy="5786454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buNone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Знак ребят предупреждает,</a:t>
            </a:r>
          </a:p>
          <a:p>
            <a:pPr eaLnBrk="1" hangingPunct="1">
              <a:buNone/>
            </a:pPr>
            <a:r>
              <a:rPr lang="ru-RU" sz="3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От несчастья ограждает:</a:t>
            </a:r>
          </a:p>
          <a:p>
            <a:pPr eaLnBrk="1" hangingPunct="1">
              <a:buNone/>
            </a:pPr>
            <a:r>
              <a:rPr lang="ru-RU" sz="3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«Переезд! Во всю гляди!</a:t>
            </a:r>
          </a:p>
          <a:p>
            <a:pPr eaLnBrk="1" hangingPunct="1">
              <a:buNone/>
            </a:pPr>
            <a:r>
              <a:rPr lang="ru-RU" sz="3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За шлагбаумом следи»</a:t>
            </a:r>
          </a:p>
          <a:p>
            <a:pPr eaLnBrk="1" hangingPunct="1"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buNone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Знак «Железнодорожный переезд»</a:t>
            </a:r>
          </a:p>
          <a:p>
            <a:pPr eaLnBrk="1" hangingPunct="1">
              <a:buNone/>
            </a:pPr>
            <a:endParaRPr lang="ru-RU" dirty="0" smtClean="0"/>
          </a:p>
        </p:txBody>
      </p:sp>
      <p:pic>
        <p:nvPicPr>
          <p:cNvPr id="5122" name="Picture 2" descr="I:\информика\поезд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3429000"/>
            <a:ext cx="3048000" cy="2600325"/>
          </a:xfrm>
          <a:prstGeom prst="rect">
            <a:avLst/>
          </a:prstGeom>
          <a:noFill/>
        </p:spPr>
      </p:pic>
      <p:pic>
        <p:nvPicPr>
          <p:cNvPr id="5123" name="Picture 3" descr="I:\информика\5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428604"/>
            <a:ext cx="2928958" cy="2572420"/>
          </a:xfrm>
          <a:prstGeom prst="rect">
            <a:avLst/>
          </a:prstGeom>
          <a:noFill/>
        </p:spPr>
      </p:pic>
      <p:pic>
        <p:nvPicPr>
          <p:cNvPr id="7" name="Picture 5" descr="C:\Users\User\Desktop\Ольга\информика\314864687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980" r="28181"/>
          <a:stretch>
            <a:fillRect/>
          </a:stretch>
        </p:blipFill>
        <p:spPr bwMode="auto">
          <a:xfrm>
            <a:off x="1214414" y="3143248"/>
            <a:ext cx="1785950" cy="31267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700" decel="100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3000"/>
                                        <p:tgtEl>
                                          <p:spTgt spid="307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GreenandBlue"/>
          <p:cNvPicPr>
            <a:picLocks noChangeAspect="1" noChangeArrowheads="1"/>
          </p:cNvPicPr>
          <p:nvPr/>
        </p:nvPicPr>
        <p:blipFill>
          <a:blip r:embed="rId2" cstate="print">
            <a:lum bright="12000" contras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722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кто сломает ногу,</a:t>
            </a:r>
          </a:p>
          <a:p>
            <a:pPr>
              <a:buNone/>
            </a:pPr>
            <a:r>
              <a:rPr lang="ru-RU" sz="3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Здесь врачи всегда помогут.</a:t>
            </a:r>
          </a:p>
          <a:p>
            <a:pPr>
              <a:buNone/>
            </a:pPr>
            <a:r>
              <a:rPr lang="ru-RU" sz="3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Помощь первую окажут,</a:t>
            </a:r>
          </a:p>
          <a:p>
            <a:pPr>
              <a:buNone/>
            </a:pPr>
            <a:r>
              <a:rPr lang="ru-RU" sz="3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Где лечиться дальше скажут.</a:t>
            </a:r>
          </a:p>
          <a:p>
            <a:pPr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3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Знак «Пункт первой медицинской помощи»</a:t>
            </a:r>
          </a:p>
          <a:p>
            <a:pPr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 descr="I:\информика\пункт помощ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928670"/>
            <a:ext cx="3071834" cy="4607751"/>
          </a:xfrm>
          <a:prstGeom prst="rect">
            <a:avLst/>
          </a:prstGeom>
          <a:noFill/>
        </p:spPr>
      </p:pic>
      <p:pic>
        <p:nvPicPr>
          <p:cNvPr id="8" name="Picture 5" descr="C:\Users\User\Desktop\Ольга\информика\314864687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980" r="28181"/>
          <a:stretch>
            <a:fillRect/>
          </a:stretch>
        </p:blipFill>
        <p:spPr bwMode="auto">
          <a:xfrm>
            <a:off x="428596" y="2857496"/>
            <a:ext cx="1785950" cy="31267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4000" decel="100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4000" decel="100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000" decel="100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0" decel="100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400" decel="100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400" decel="100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400" decel="100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400" decel="100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GreenandBlue"/>
          <p:cNvPicPr>
            <a:picLocks noChangeAspect="1" noChangeArrowheads="1"/>
          </p:cNvPicPr>
          <p:nvPr/>
        </p:nvPicPr>
        <p:blipFill>
          <a:blip r:embed="rId2" cstate="print">
            <a:lum bright="12000" contras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14366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нужно вам лечиться,</a:t>
            </a:r>
          </a:p>
          <a:p>
            <a:pPr>
              <a:buNone/>
            </a:pPr>
            <a:r>
              <a:rPr lang="ru-RU" sz="3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Знак подскажет, где больница.</a:t>
            </a:r>
          </a:p>
          <a:p>
            <a:pPr>
              <a:buNone/>
            </a:pPr>
            <a:r>
              <a:rPr lang="ru-RU" sz="3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 серьезных докторов</a:t>
            </a:r>
          </a:p>
          <a:p>
            <a:pPr>
              <a:buNone/>
            </a:pPr>
            <a:r>
              <a:rPr lang="ru-RU" sz="3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Там вам скажут: «Будь здоров!»</a:t>
            </a:r>
          </a:p>
          <a:p>
            <a:pPr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 «Больница»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I:\информика\больница.jpg"/>
          <p:cNvPicPr>
            <a:picLocks noChangeAspect="1" noChangeArrowheads="1"/>
          </p:cNvPicPr>
          <p:nvPr/>
        </p:nvPicPr>
        <p:blipFill>
          <a:blip r:embed="rId3" cstate="print"/>
          <a:srcRect l="2472" t="1854" r="3584" b="3584"/>
          <a:stretch>
            <a:fillRect/>
          </a:stretch>
        </p:blipFill>
        <p:spPr bwMode="auto">
          <a:xfrm>
            <a:off x="5715008" y="1285860"/>
            <a:ext cx="3143272" cy="4218602"/>
          </a:xfrm>
          <a:prstGeom prst="rect">
            <a:avLst/>
          </a:prstGeom>
          <a:noFill/>
        </p:spPr>
      </p:pic>
      <p:pic>
        <p:nvPicPr>
          <p:cNvPr id="7" name="Picture 5" descr="C:\Users\User\Desktop\Ольга\информика\314864687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980" r="28181"/>
          <a:stretch>
            <a:fillRect/>
          </a:stretch>
        </p:blipFill>
        <p:spPr bwMode="auto">
          <a:xfrm>
            <a:off x="1214414" y="3000372"/>
            <a:ext cx="1785950" cy="31267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4000" decel="100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4000" decel="100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000" decel="100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000" decel="100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GreenandBlue"/>
          <p:cNvPicPr>
            <a:picLocks noChangeAspect="1" noChangeArrowheads="1"/>
          </p:cNvPicPr>
          <p:nvPr/>
        </p:nvPicPr>
        <p:blipFill>
          <a:blip r:embed="rId2" cstate="print">
            <a:lum bright="12000" contras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Тут и вилка, тут и ложка,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Подзаправились немножко.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Накормили и собаку…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Говорим «спасибо» знаку…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r"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Знак «Пункт питания»</a:t>
            </a:r>
            <a:endParaRPr lang="ru-RU" b="1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I:\информика\pit.jpg"/>
          <p:cNvPicPr>
            <a:picLocks noChangeAspect="1" noChangeArrowheads="1"/>
          </p:cNvPicPr>
          <p:nvPr/>
        </p:nvPicPr>
        <p:blipFill>
          <a:blip r:embed="rId3" cstate="print"/>
          <a:srcRect l="4444" t="1667" r="4444" b="1667"/>
          <a:stretch>
            <a:fillRect/>
          </a:stretch>
        </p:blipFill>
        <p:spPr bwMode="auto">
          <a:xfrm>
            <a:off x="5786446" y="1142984"/>
            <a:ext cx="2928958" cy="4143404"/>
          </a:xfrm>
          <a:prstGeom prst="rect">
            <a:avLst/>
          </a:prstGeom>
          <a:noFill/>
        </p:spPr>
      </p:pic>
      <p:pic>
        <p:nvPicPr>
          <p:cNvPr id="6" name="Picture 5" descr="C:\Users\User\Desktop\Ольга\информика\314864687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980" r="28181"/>
          <a:stretch>
            <a:fillRect/>
          </a:stretch>
        </p:blipFill>
        <p:spPr bwMode="auto">
          <a:xfrm>
            <a:off x="1214414" y="3000372"/>
            <a:ext cx="1785950" cy="31267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3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GreenandBlue"/>
          <p:cNvPicPr>
            <a:picLocks noChangeAspect="1" noChangeArrowheads="1"/>
          </p:cNvPicPr>
          <p:nvPr/>
        </p:nvPicPr>
        <p:blipFill>
          <a:blip r:embed="rId2" cstate="print">
            <a:lum bright="12000" contras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6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4098" name="Picture 2" descr="C:\Users\User\Desktop\Ольга\информика\Buratino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3768" y="620688"/>
            <a:ext cx="4619625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GreenandBlue"/>
          <p:cNvPicPr>
            <a:picLocks noChangeAspect="1" noChangeArrowheads="1"/>
          </p:cNvPicPr>
          <p:nvPr/>
        </p:nvPicPr>
        <p:blipFill>
          <a:blip r:embed="rId2" cstate="print">
            <a:lum bright="12000" contras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57158" y="285728"/>
            <a:ext cx="8229600" cy="6215106"/>
          </a:xfrm>
        </p:spPr>
        <p:txBody>
          <a:bodyPr>
            <a:normAutofit/>
          </a:bodyPr>
          <a:lstStyle/>
          <a:p>
            <a:pPr eaLnBrk="1" hangingPunct="1">
              <a:buNone/>
            </a:pPr>
            <a:r>
              <a:rPr lang="ru-RU" sz="3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Чтоб тебе дружок помочь</a:t>
            </a:r>
          </a:p>
          <a:p>
            <a:pPr eaLnBrk="1" hangingPunct="1">
              <a:buNone/>
            </a:pPr>
            <a:r>
              <a:rPr lang="ru-RU" sz="3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Путь пройти опасный,</a:t>
            </a:r>
          </a:p>
          <a:p>
            <a:pPr eaLnBrk="1" hangingPunct="1">
              <a:buNone/>
            </a:pPr>
            <a:r>
              <a:rPr lang="ru-RU" sz="3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Горим и день и ночь,</a:t>
            </a:r>
          </a:p>
          <a:p>
            <a:pPr eaLnBrk="1" hangingPunct="1">
              <a:buNone/>
            </a:pPr>
            <a:r>
              <a:rPr lang="ru-RU" sz="3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Зеленый, желтый, красный.</a:t>
            </a:r>
          </a:p>
          <a:p>
            <a:pPr eaLnBrk="1" hangingPunct="1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buNone/>
            </a:pPr>
            <a:r>
              <a:rPr lang="ru-RU" sz="3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Знак «Светофорное регулирование»</a:t>
            </a:r>
          </a:p>
          <a:p>
            <a:pPr algn="r" eaLnBrk="1" hangingPunct="1">
              <a:buNone/>
            </a:pPr>
            <a:endParaRPr lang="ru-RU" dirty="0" smtClean="0"/>
          </a:p>
        </p:txBody>
      </p:sp>
      <p:pic>
        <p:nvPicPr>
          <p:cNvPr id="4" name="Picture 4" descr="C:\Users\User\Desktop\Ольга\информика\светофор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368"/>
          <a:stretch>
            <a:fillRect/>
          </a:stretch>
        </p:blipFill>
        <p:spPr bwMode="auto">
          <a:xfrm>
            <a:off x="4765913" y="1428736"/>
            <a:ext cx="4378087" cy="3816424"/>
          </a:xfrm>
          <a:prstGeom prst="rect">
            <a:avLst/>
          </a:prstGeom>
          <a:noFill/>
        </p:spPr>
      </p:pic>
      <p:pic>
        <p:nvPicPr>
          <p:cNvPr id="3077" name="Picture 5" descr="C:\Users\User\Desktop\Ольга\информика\314864687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980" r="28181"/>
          <a:stretch>
            <a:fillRect/>
          </a:stretch>
        </p:blipFill>
        <p:spPr bwMode="auto">
          <a:xfrm>
            <a:off x="571472" y="3429000"/>
            <a:ext cx="1656184" cy="28995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600" decel="100000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600" decel="100000" fill="hold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600" decel="100000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600" decel="100000" fill="hold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00" decel="100000" fill="hold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600" decel="100000"/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600" decel="100000" fill="hold"/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00" decel="100000" fill="hold"/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00" decel="100000" fill="hold"/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GreenandBlue"/>
          <p:cNvPicPr>
            <a:picLocks noChangeAspect="1" noChangeArrowheads="1"/>
          </p:cNvPicPr>
          <p:nvPr/>
        </p:nvPicPr>
        <p:blipFill>
          <a:blip r:embed="rId2" cstate="print">
            <a:lum bright="12000" contras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214290"/>
            <a:ext cx="8229600" cy="6215106"/>
          </a:xfrm>
        </p:spPr>
        <p:txBody>
          <a:bodyPr>
            <a:normAutofit/>
          </a:bodyPr>
          <a:lstStyle/>
          <a:p>
            <a:pPr eaLnBrk="1" hangingPunct="1">
              <a:buNone/>
            </a:pPr>
            <a:r>
              <a:rPr lang="ru-RU" sz="30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Это что же? Ой-ой-ой!</a:t>
            </a:r>
          </a:p>
          <a:p>
            <a:pPr eaLnBrk="1" hangingPunct="1">
              <a:buNone/>
            </a:pPr>
            <a:r>
              <a:rPr lang="ru-RU" sz="30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Переход здесь под землей!</a:t>
            </a:r>
          </a:p>
          <a:p>
            <a:pPr eaLnBrk="1" hangingPunct="1">
              <a:buNone/>
            </a:pPr>
            <a:r>
              <a:rPr lang="ru-RU" sz="30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Так смелей иди вперед,</a:t>
            </a:r>
          </a:p>
          <a:p>
            <a:pPr eaLnBrk="1" hangingPunct="1">
              <a:buNone/>
            </a:pPr>
            <a:r>
              <a:rPr lang="ru-RU" sz="30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Трусишь ты напрасно.</a:t>
            </a:r>
          </a:p>
          <a:p>
            <a:pPr eaLnBrk="1" hangingPunct="1">
              <a:buNone/>
            </a:pPr>
            <a:r>
              <a:rPr lang="ru-RU" sz="30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Знай! Что этот переход-</a:t>
            </a:r>
          </a:p>
          <a:p>
            <a:pPr eaLnBrk="1" hangingPunct="1">
              <a:buNone/>
            </a:pPr>
            <a:r>
              <a:rPr lang="ru-RU" sz="30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Самый безопасный!</a:t>
            </a:r>
          </a:p>
          <a:p>
            <a:pPr eaLnBrk="1" hangingPunct="1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buNone/>
            </a:pP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buNone/>
            </a:pPr>
            <a:r>
              <a:rPr lang="ru-RU" sz="30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Знак «Подземный переход»</a:t>
            </a:r>
          </a:p>
        </p:txBody>
      </p:sp>
      <p:pic>
        <p:nvPicPr>
          <p:cNvPr id="6146" name="Picture 2" descr="C:\Users\User\Desktop\Ольга\информика\переход подзем.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1500174"/>
            <a:ext cx="3842792" cy="3829983"/>
          </a:xfrm>
          <a:prstGeom prst="rect">
            <a:avLst/>
          </a:prstGeom>
          <a:noFill/>
        </p:spPr>
      </p:pic>
      <p:pic>
        <p:nvPicPr>
          <p:cNvPr id="6" name="Picture 5" descr="C:\Users\User\Desktop\Ольга\информика\314864687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980" r="28181"/>
          <a:stretch>
            <a:fillRect/>
          </a:stretch>
        </p:blipFill>
        <p:spPr bwMode="auto">
          <a:xfrm>
            <a:off x="611560" y="3551340"/>
            <a:ext cx="1888738" cy="3306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GreenandBlue"/>
          <p:cNvPicPr>
            <a:picLocks noChangeAspect="1" noChangeArrowheads="1"/>
          </p:cNvPicPr>
          <p:nvPr/>
        </p:nvPicPr>
        <p:blipFill>
          <a:blip r:embed="rId2" cstate="print">
            <a:lum bright="12000" contras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 eaLnBrk="1" hangingPunct="1">
              <a:buNone/>
            </a:pPr>
            <a:r>
              <a:rPr lang="ru-RU" sz="30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Этот знак такого рода:</a:t>
            </a:r>
          </a:p>
          <a:p>
            <a:pPr eaLnBrk="1" hangingPunct="1">
              <a:buNone/>
            </a:pPr>
            <a:r>
              <a:rPr lang="ru-RU" sz="30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на страже пешехода.</a:t>
            </a:r>
          </a:p>
          <a:p>
            <a:pPr eaLnBrk="1" hangingPunct="1">
              <a:buNone/>
            </a:pPr>
            <a:r>
              <a:rPr lang="ru-RU" sz="30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Переходим с куклой вместе</a:t>
            </a:r>
          </a:p>
          <a:p>
            <a:pPr eaLnBrk="1" hangingPunct="1">
              <a:buNone/>
            </a:pPr>
            <a:r>
              <a:rPr lang="ru-RU" sz="30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дорогу в этом месте.</a:t>
            </a:r>
          </a:p>
          <a:p>
            <a:pPr eaLnBrk="1" hangingPunct="1"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buNone/>
            </a:pPr>
            <a:r>
              <a:rPr lang="ru-RU" sz="30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Знак «Переход»</a:t>
            </a:r>
          </a:p>
        </p:txBody>
      </p:sp>
      <p:pic>
        <p:nvPicPr>
          <p:cNvPr id="7170" name="Picture 2" descr="C:\Users\User\Desktop\Ольга\информика\переход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285860"/>
            <a:ext cx="3648709" cy="3603100"/>
          </a:xfrm>
          <a:prstGeom prst="rect">
            <a:avLst/>
          </a:prstGeom>
          <a:noFill/>
        </p:spPr>
      </p:pic>
      <p:pic>
        <p:nvPicPr>
          <p:cNvPr id="6" name="Picture 5" descr="C:\Users\User\Desktop\Ольга\информика\314864687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980" r="28181"/>
          <a:stretch>
            <a:fillRect/>
          </a:stretch>
        </p:blipFill>
        <p:spPr bwMode="auto">
          <a:xfrm>
            <a:off x="683568" y="3933056"/>
            <a:ext cx="1512168" cy="26473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GreenandBlue"/>
          <p:cNvPicPr>
            <a:picLocks noChangeAspect="1" noChangeArrowheads="1"/>
          </p:cNvPicPr>
          <p:nvPr/>
        </p:nvPicPr>
        <p:blipFill>
          <a:blip r:embed="rId2" cstate="print">
            <a:lum bright="12000" contras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285728"/>
            <a:ext cx="8229600" cy="6143668"/>
          </a:xfrm>
        </p:spPr>
        <p:txBody>
          <a:bodyPr>
            <a:normAutofit/>
          </a:bodyPr>
          <a:lstStyle/>
          <a:p>
            <a:pPr eaLnBrk="1" hangingPunct="1">
              <a:buNone/>
            </a:pPr>
            <a:r>
              <a:rPr lang="ru-RU" sz="30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дождь и ясную погоду</a:t>
            </a:r>
          </a:p>
          <a:p>
            <a:pPr eaLnBrk="1" hangingPunct="1">
              <a:buNone/>
            </a:pPr>
            <a:r>
              <a:rPr lang="ru-RU" sz="30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Здесь не ходят пешеходы.</a:t>
            </a:r>
          </a:p>
          <a:p>
            <a:pPr eaLnBrk="1" hangingPunct="1">
              <a:buNone/>
            </a:pPr>
            <a:r>
              <a:rPr lang="ru-RU" sz="30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Говорит им знак одно:</a:t>
            </a:r>
          </a:p>
          <a:p>
            <a:pPr eaLnBrk="1" hangingPunct="1">
              <a:buNone/>
            </a:pPr>
            <a:r>
              <a:rPr lang="ru-RU" sz="30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«Вам ходить запрещено!»</a:t>
            </a:r>
          </a:p>
          <a:p>
            <a:pPr eaLnBrk="1" hangingPunct="1"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buNone/>
            </a:pPr>
            <a:r>
              <a:rPr lang="ru-RU" sz="30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Знак «Движение пешеходов запрещено»</a:t>
            </a:r>
          </a:p>
        </p:txBody>
      </p:sp>
      <p:pic>
        <p:nvPicPr>
          <p:cNvPr id="1026" name="Picture 2" descr="I:\информика\58497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1785926"/>
            <a:ext cx="3643318" cy="3643318"/>
          </a:xfrm>
          <a:prstGeom prst="rect">
            <a:avLst/>
          </a:prstGeom>
          <a:noFill/>
        </p:spPr>
      </p:pic>
      <p:pic>
        <p:nvPicPr>
          <p:cNvPr id="6" name="Picture 5" descr="C:\Users\User\Desktop\Ольга\информика\314864687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980" r="28181"/>
          <a:stretch>
            <a:fillRect/>
          </a:stretch>
        </p:blipFill>
        <p:spPr bwMode="auto">
          <a:xfrm>
            <a:off x="500034" y="3000372"/>
            <a:ext cx="1928826" cy="33768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49" dur="5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30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30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GreenandBlue"/>
          <p:cNvPicPr>
            <a:picLocks noChangeAspect="1" noChangeArrowheads="1"/>
          </p:cNvPicPr>
          <p:nvPr/>
        </p:nvPicPr>
        <p:blipFill>
          <a:blip r:embed="rId2" cstate="print">
            <a:lum bright="12000" contras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28596" y="357166"/>
            <a:ext cx="8229600" cy="6215106"/>
          </a:xfrm>
        </p:spPr>
        <p:txBody>
          <a:bodyPr>
            <a:normAutofit lnSpcReduction="10000"/>
          </a:bodyPr>
          <a:lstStyle/>
          <a:p>
            <a:pPr eaLnBrk="1" hangingPunct="1">
              <a:buNone/>
            </a:pPr>
            <a:r>
              <a:rPr lang="ru-RU" sz="30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этом месте пешеход </a:t>
            </a:r>
          </a:p>
          <a:p>
            <a:pPr eaLnBrk="1" hangingPunct="1">
              <a:buNone/>
            </a:pPr>
            <a:r>
              <a:rPr lang="ru-RU" sz="30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Терпеливо транспорт ждет.</a:t>
            </a:r>
          </a:p>
          <a:p>
            <a:pPr eaLnBrk="1" hangingPunct="1">
              <a:buNone/>
            </a:pPr>
            <a:r>
              <a:rPr lang="ru-RU" sz="30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пешком устал шагать,</a:t>
            </a:r>
          </a:p>
          <a:p>
            <a:pPr eaLnBrk="1" hangingPunct="1">
              <a:buNone/>
            </a:pPr>
            <a:r>
              <a:rPr lang="ru-RU" sz="30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Хочет пассажиром стать.</a:t>
            </a:r>
          </a:p>
          <a:p>
            <a:pPr eaLnBrk="1" hangingPunct="1"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None/>
            </a:pPr>
            <a:r>
              <a:rPr lang="ru-RU" sz="30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Знак «Место остановки автобуса, троллейбуса, трамвая и такси»</a:t>
            </a:r>
          </a:p>
        </p:txBody>
      </p:sp>
      <p:pic>
        <p:nvPicPr>
          <p:cNvPr id="2050" name="Picture 2" descr="I:\информика\бар.jpg"/>
          <p:cNvPicPr>
            <a:picLocks noChangeAspect="1" noChangeArrowheads="1"/>
          </p:cNvPicPr>
          <p:nvPr/>
        </p:nvPicPr>
        <p:blipFill>
          <a:blip r:embed="rId3"/>
          <a:srcRect l="4098" r="5737"/>
          <a:stretch>
            <a:fillRect/>
          </a:stretch>
        </p:blipFill>
        <p:spPr bwMode="auto">
          <a:xfrm>
            <a:off x="1142976" y="2428868"/>
            <a:ext cx="1857388" cy="2802948"/>
          </a:xfrm>
          <a:prstGeom prst="rect">
            <a:avLst/>
          </a:prstGeom>
          <a:noFill/>
        </p:spPr>
      </p:pic>
      <p:pic>
        <p:nvPicPr>
          <p:cNvPr id="2051" name="Picture 3" descr="I:\информика\переезд жд.gif"/>
          <p:cNvPicPr>
            <a:picLocks noChangeAspect="1" noChangeArrowheads="1"/>
          </p:cNvPicPr>
          <p:nvPr/>
        </p:nvPicPr>
        <p:blipFill>
          <a:blip r:embed="rId4"/>
          <a:srcRect l="18049" r="18780"/>
          <a:stretch>
            <a:fillRect/>
          </a:stretch>
        </p:blipFill>
        <p:spPr bwMode="auto">
          <a:xfrm>
            <a:off x="3428992" y="2428868"/>
            <a:ext cx="1857388" cy="2719747"/>
          </a:xfrm>
          <a:prstGeom prst="rect">
            <a:avLst/>
          </a:prstGeom>
          <a:noFill/>
        </p:spPr>
      </p:pic>
      <p:pic>
        <p:nvPicPr>
          <p:cNvPr id="2052" name="Picture 4" descr="I:\информика\такси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3570" y="2428868"/>
            <a:ext cx="1857388" cy="2767509"/>
          </a:xfrm>
          <a:prstGeom prst="rect">
            <a:avLst/>
          </a:prstGeom>
          <a:noFill/>
        </p:spPr>
      </p:pic>
      <p:pic>
        <p:nvPicPr>
          <p:cNvPr id="2053" name="Picture 5" descr="I:\информика\Buratino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0"/>
            <a:ext cx="1876738" cy="2476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3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3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3000" fill="hold"/>
                                        <p:tgtEl>
                                          <p:spTgt spid="30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3000" fill="hold"/>
                                        <p:tgtEl>
                                          <p:spTgt spid="30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GreenandBlue"/>
          <p:cNvPicPr>
            <a:picLocks noChangeAspect="1" noChangeArrowheads="1"/>
          </p:cNvPicPr>
          <p:nvPr/>
        </p:nvPicPr>
        <p:blipFill>
          <a:blip r:embed="rId2" cstate="print">
            <a:lum bright="12000" contras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lnSpcReduction="10000"/>
          </a:bodyPr>
          <a:lstStyle/>
          <a:p>
            <a:pPr eaLnBrk="1" hangingPunct="1">
              <a:buNone/>
            </a:pPr>
            <a:r>
              <a:rPr lang="ru-RU" sz="30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Этот знак наверняка </a:t>
            </a:r>
          </a:p>
          <a:p>
            <a:pPr eaLnBrk="1" hangingPunct="1">
              <a:buNone/>
            </a:pPr>
            <a:r>
              <a:rPr lang="ru-RU" sz="30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Доведет до тупика.</a:t>
            </a:r>
          </a:p>
          <a:p>
            <a:pPr eaLnBrk="1" hangingPunct="1">
              <a:buNone/>
            </a:pPr>
            <a:r>
              <a:rPr lang="ru-RU" sz="30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Ну, а дальше хоть лети,</a:t>
            </a:r>
          </a:p>
          <a:p>
            <a:pPr eaLnBrk="1" hangingPunct="1">
              <a:buNone/>
            </a:pPr>
            <a:r>
              <a:rPr lang="ru-RU" sz="30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Потому что нет пути!</a:t>
            </a:r>
          </a:p>
          <a:p>
            <a:pPr eaLnBrk="1" hangingPunct="1"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  <a:r>
              <a:rPr lang="ru-RU" sz="30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Знак «Тупик»</a:t>
            </a:r>
          </a:p>
        </p:txBody>
      </p:sp>
      <p:pic>
        <p:nvPicPr>
          <p:cNvPr id="2" name="Picture 2" descr="I:\информика\тупик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285860"/>
            <a:ext cx="4068706" cy="4061925"/>
          </a:xfrm>
          <a:prstGeom prst="rect">
            <a:avLst/>
          </a:prstGeom>
          <a:noFill/>
        </p:spPr>
      </p:pic>
      <p:pic>
        <p:nvPicPr>
          <p:cNvPr id="7" name="Picture 5" descr="C:\Users\User\Desktop\Ольга\информика\314864687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980" r="28181"/>
          <a:stretch>
            <a:fillRect/>
          </a:stretch>
        </p:blipFill>
        <p:spPr bwMode="auto">
          <a:xfrm>
            <a:off x="500034" y="3092559"/>
            <a:ext cx="1785950" cy="31267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3000"/>
                                        <p:tgtEl>
                                          <p:spTgt spid="30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GreenandBlue"/>
          <p:cNvPicPr>
            <a:picLocks noChangeAspect="1" noChangeArrowheads="1"/>
          </p:cNvPicPr>
          <p:nvPr/>
        </p:nvPicPr>
        <p:blipFill>
          <a:blip r:embed="rId2" cstate="print">
            <a:lum bright="12000" contras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lnSpcReduction="10000"/>
          </a:bodyPr>
          <a:lstStyle/>
          <a:p>
            <a:pPr eaLnBrk="1" hangingPunct="1">
              <a:buNone/>
            </a:pPr>
            <a:r>
              <a:rPr lang="ru-RU" sz="30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Затихают все моторы,</a:t>
            </a:r>
          </a:p>
          <a:p>
            <a:pPr eaLnBrk="1" hangingPunct="1">
              <a:buNone/>
            </a:pPr>
            <a:r>
              <a:rPr lang="ru-RU" sz="30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внимательны шоферы,</a:t>
            </a:r>
          </a:p>
          <a:p>
            <a:pPr eaLnBrk="1" hangingPunct="1">
              <a:buNone/>
            </a:pPr>
            <a:r>
              <a:rPr lang="ru-RU" sz="30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знаки говорят:</a:t>
            </a:r>
          </a:p>
          <a:p>
            <a:pPr eaLnBrk="1" hangingPunct="1">
              <a:buNone/>
            </a:pPr>
            <a:r>
              <a:rPr lang="ru-RU" sz="30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«Близко школа,</a:t>
            </a:r>
          </a:p>
          <a:p>
            <a:pPr eaLnBrk="1" hangingPunct="1">
              <a:buNone/>
            </a:pPr>
            <a:r>
              <a:rPr lang="ru-RU" sz="30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Детский сад!»</a:t>
            </a:r>
          </a:p>
          <a:p>
            <a:pPr eaLnBrk="1" hangingPunct="1"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lang="ru-RU" sz="30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Знак «Дети»</a:t>
            </a:r>
          </a:p>
        </p:txBody>
      </p:sp>
      <p:pic>
        <p:nvPicPr>
          <p:cNvPr id="4098" name="Picture 2" descr="I:\информика\1243666273_peshexod3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019"/>
          <a:stretch>
            <a:fillRect/>
          </a:stretch>
        </p:blipFill>
        <p:spPr bwMode="auto">
          <a:xfrm>
            <a:off x="4071934" y="1571612"/>
            <a:ext cx="4114800" cy="3643338"/>
          </a:xfrm>
          <a:prstGeom prst="rect">
            <a:avLst/>
          </a:prstGeom>
          <a:noFill/>
        </p:spPr>
      </p:pic>
      <p:pic>
        <p:nvPicPr>
          <p:cNvPr id="6" name="Picture 5" descr="C:\Users\User\Desktop\Ольга\информика\314864687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980" r="28181"/>
          <a:stretch>
            <a:fillRect/>
          </a:stretch>
        </p:blipFill>
        <p:spPr bwMode="auto">
          <a:xfrm>
            <a:off x="1214414" y="3143248"/>
            <a:ext cx="1785950" cy="31267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3000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3000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3000"/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3000"/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30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30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302</Words>
  <Application>Microsoft Office PowerPoint</Application>
  <PresentationFormat>Экран (4:3)</PresentationFormat>
  <Paragraphs>138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Ольга</cp:lastModifiedBy>
  <cp:revision>23</cp:revision>
  <dcterms:created xsi:type="dcterms:W3CDTF">2015-11-12T07:40:27Z</dcterms:created>
  <dcterms:modified xsi:type="dcterms:W3CDTF">2016-01-02T14:34:01Z</dcterms:modified>
</cp:coreProperties>
</file>