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66" r:id="rId14"/>
    <p:sldId id="267" r:id="rId15"/>
    <p:sldId id="268" r:id="rId16"/>
    <p:sldId id="273" r:id="rId17"/>
    <p:sldId id="274" r:id="rId18"/>
    <p:sldId id="275" r:id="rId19"/>
    <p:sldId id="276" r:id="rId20"/>
    <p:sldId id="277" r:id="rId21"/>
    <p:sldId id="272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6600"/>
    <a:srgbClr val="003300"/>
    <a:srgbClr val="0000FF"/>
    <a:srgbClr val="006600"/>
    <a:srgbClr val="9900FF"/>
    <a:srgbClr val="D60093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футбол картинки\1503575520-Copy_of_Чемпионат_мира_по_футболу_2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2887"/>
            <a:ext cx="9144000" cy="4125113"/>
          </a:xfrm>
          <a:prstGeom prst="rect">
            <a:avLst/>
          </a:prstGeom>
          <a:noFill/>
        </p:spPr>
      </p:pic>
      <p:pic>
        <p:nvPicPr>
          <p:cNvPr id="10" name="Picture 6" descr="C:\Users\User\Desktop\футбол картинки\i (1).jpg"/>
          <p:cNvPicPr>
            <a:picLocks noChangeAspect="1" noChangeArrowheads="1"/>
          </p:cNvPicPr>
          <p:nvPr/>
        </p:nvPicPr>
        <p:blipFill>
          <a:blip r:embed="rId3" cstate="print"/>
          <a:srcRect l="5084"/>
          <a:stretch>
            <a:fillRect/>
          </a:stretch>
        </p:blipFill>
        <p:spPr bwMode="auto">
          <a:xfrm>
            <a:off x="0" y="0"/>
            <a:ext cx="5690096" cy="2743200"/>
          </a:xfrm>
          <a:prstGeom prst="rect">
            <a:avLst/>
          </a:prstGeom>
          <a:noFill/>
        </p:spPr>
      </p:pic>
      <p:pic>
        <p:nvPicPr>
          <p:cNvPr id="11" name="Picture 5" descr="C:\Users\User\Desktop\футбол картинки\f46d5ae1998a3ed21358b636ed41ac6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1" y="-1"/>
            <a:ext cx="3505200" cy="2743201"/>
          </a:xfrm>
          <a:prstGeom prst="rect">
            <a:avLst/>
          </a:prstGeom>
          <a:noFill/>
        </p:spPr>
      </p:pic>
      <p:pic>
        <p:nvPicPr>
          <p:cNvPr id="12" name="Picture 4" descr="C:\Users\User\Desktop\футбол картинки\i.jpg"/>
          <p:cNvPicPr>
            <a:picLocks noChangeAspect="1" noChangeArrowheads="1"/>
          </p:cNvPicPr>
          <p:nvPr/>
        </p:nvPicPr>
        <p:blipFill>
          <a:blip r:embed="rId5" cstate="print"/>
          <a:srcRect t="9910" b="7207"/>
          <a:stretch>
            <a:fillRect/>
          </a:stretch>
        </p:blipFill>
        <p:spPr bwMode="auto">
          <a:xfrm>
            <a:off x="1676400" y="4938487"/>
            <a:ext cx="3505200" cy="1919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191630" cy="48006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447800" y="5715000"/>
            <a:ext cx="578414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Кубок Европы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прибыл в Москву, 1960 год.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Андрей Старостин, Лев Яшин и Игорь Нетто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61722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ФУТБОЛА в РОССИИ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User\Desktop\ртрдщбдж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1" cy="5153892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6705600" cy="5334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ЛУЧШИЕ  ФУТБОЛИСТЫ  РОССИИ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52538" cy="51054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ФУТБОЛ в МОРДОВИИ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Эмблема ФК «Мордовия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6700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48768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ФУТБОЛ в МОРДОВИИ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5601" name="Picture 1" descr="C:\Users\User\Desktop\00(8).jpg"/>
          <p:cNvPicPr>
            <a:picLocks noChangeAspect="1" noChangeArrowheads="1"/>
          </p:cNvPicPr>
          <p:nvPr/>
        </p:nvPicPr>
        <p:blipFill>
          <a:blip r:embed="rId3" cstate="print"/>
          <a:srcRect t="5172"/>
          <a:stretch>
            <a:fillRect/>
          </a:stretch>
        </p:blipFill>
        <p:spPr bwMode="auto">
          <a:xfrm>
            <a:off x="0" y="2667000"/>
            <a:ext cx="9144000" cy="4191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" y="762000"/>
            <a:ext cx="67056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«</a:t>
            </a:r>
            <a:r>
              <a:rPr lang="ru-RU" sz="2800" dirty="0" err="1" smtClean="0">
                <a:solidFill>
                  <a:srgbClr val="0000FF"/>
                </a:solidFill>
              </a:rPr>
              <a:t>Мордо́вия</a:t>
            </a:r>
            <a:r>
              <a:rPr lang="ru-RU" sz="2800" dirty="0" smtClean="0">
                <a:solidFill>
                  <a:srgbClr val="0000FF"/>
                </a:solidFill>
              </a:rPr>
              <a:t>» </a:t>
            </a:r>
            <a:r>
              <a:rPr lang="ru-RU" sz="2400" dirty="0" smtClean="0"/>
              <a:t>— российский  футбольный клуб из Саранска. Основан в 1961 году.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1676400"/>
            <a:ext cx="6934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Чемпион первенства Футбольной национальной лиги сезонов 2011/12 и 2013/14 годов.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hamzinka.e-mordovia.ru/data/photo/2016-03-19-5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6477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5334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ФУТБОЛ в нашем родном районе Чамзинка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57200" y="5486400"/>
            <a:ext cx="7772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Спортсмены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Мордовцемента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завоевали первое место  в турнире по мини-футболу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Приз Главы администрации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Чамзинского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муниципального района.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79136776_bid_8730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8128000" cy="54229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Чемпионат МИРА по ФУТБОЛУ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РОССИЯ 2018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C:\Users\User\Desktop\футбол картинки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673928"/>
            <a:ext cx="5486400" cy="31840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419600" y="4419600"/>
            <a:ext cx="182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талисман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1" name="Picture 5" descr="C:\Users\User\Desktop\depositphotos_132911178-stock-illustration-logo-football-championship-2018.jpg"/>
          <p:cNvPicPr>
            <a:picLocks noChangeAspect="1" noChangeArrowheads="1"/>
          </p:cNvPicPr>
          <p:nvPr/>
        </p:nvPicPr>
        <p:blipFill>
          <a:blip r:embed="rId3" cstate="print"/>
          <a:srcRect b="42395"/>
          <a:stretch>
            <a:fillRect/>
          </a:stretch>
        </p:blipFill>
        <p:spPr bwMode="auto">
          <a:xfrm>
            <a:off x="457200" y="4800600"/>
            <a:ext cx="2792445" cy="1828800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57200" y="152400"/>
            <a:ext cx="7010400" cy="10668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Чемпионат МИРА по ФУТБОЛУ</a:t>
            </a:r>
            <a:b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РОССИЯ 2018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9702" name="Picture 6" descr="C:\Users\User\Desktop\75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838200"/>
            <a:ext cx="2819400" cy="2819400"/>
          </a:xfrm>
          <a:prstGeom prst="rect">
            <a:avLst/>
          </a:prstGeom>
          <a:noFill/>
        </p:spPr>
      </p:pic>
      <p:pic>
        <p:nvPicPr>
          <p:cNvPr id="29703" name="Picture 7" descr="C:\Users\User\Desktop\FIFA_worldcup_russia2018_logo_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920" y="1447800"/>
            <a:ext cx="3305855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438400" y="2590800"/>
            <a:ext cx="17526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эмблема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Чемпионат МИРА по ФУТБОЛУ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РОССИЯ 2018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1746" name="Picture 2" descr="C:\Users\User\Desktop\35430503676_6e4227013c_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8565484" cy="47244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38200" y="6096000"/>
            <a:ext cx="72479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Москва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Лужники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(вместимость  81 000)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Чемпионат МИРА по ФУТБОЛУ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РОССИЯ 2018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38200" y="6172200"/>
            <a:ext cx="72479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«Санкт-Петербург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(вместимость  67 800)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User\Desktop\v5qMI39-dZ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384" y="1219200"/>
            <a:ext cx="7783422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Чемпионат МИРА по ФУТБОЛУ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РОССИЯ 2018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85800" y="5791200"/>
            <a:ext cx="72479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Саранск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Юбилейный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(вместимость  45 015)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C:\Users\User\Desktop\1801b3b8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8534400" cy="385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0"/>
            <a:ext cx="3962400" cy="685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История ФУТБОЛА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685801"/>
            <a:ext cx="8610600" cy="3657599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Футбол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– одна из старейших спортивных игр, происхождение которой относится к далекому прошлому.</a:t>
            </a:r>
          </a:p>
          <a:p>
            <a:r>
              <a:rPr lang="ru-RU" sz="2200" dirty="0" smtClean="0">
                <a:solidFill>
                  <a:srgbClr val="0066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История не знает ни года, ни места рождения футбола.</a:t>
            </a:r>
          </a:p>
          <a:p>
            <a:r>
              <a:rPr lang="ru-RU" sz="2200" dirty="0" smtClean="0">
                <a:solidFill>
                  <a:srgbClr val="D60093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Археологические раскопки убедительно доказали, что некий «предок» футбола жил ещё в </a:t>
            </a:r>
            <a:r>
              <a:rPr lang="ru-RU" sz="2200" dirty="0" smtClean="0">
                <a:solidFill>
                  <a:srgbClr val="00B0F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Древнем Египте</a:t>
            </a:r>
            <a:r>
              <a:rPr lang="ru-RU" sz="2200" dirty="0" smtClean="0">
                <a:solidFill>
                  <a:srgbClr val="D60093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: ученые обнаружили здесь не только изображения играющих в мяч. Но и сами мячи.</a:t>
            </a:r>
          </a:p>
          <a:p>
            <a:r>
              <a:rPr lang="ru-RU" sz="2200" dirty="0" smtClean="0">
                <a:solidFill>
                  <a:srgbClr val="7030A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Историки утверждают, что игра в мяч ногами была любима </a:t>
            </a:r>
            <a:r>
              <a:rPr lang="ru-RU" sz="2200" dirty="0" smtClean="0">
                <a:solidFill>
                  <a:srgbClr val="00B05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китайскими воинами </a:t>
            </a:r>
            <a:r>
              <a:rPr lang="ru-RU" sz="2200" dirty="0" smtClean="0">
                <a:solidFill>
                  <a:srgbClr val="7030A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за две тысячи лет до нашей эры, и то, что прародителей футбола следует искать в 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Древнем Риме </a:t>
            </a:r>
            <a:r>
              <a:rPr lang="ru-RU" sz="2200" dirty="0" smtClean="0">
                <a:solidFill>
                  <a:srgbClr val="7030A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и в столь же </a:t>
            </a:r>
            <a:r>
              <a:rPr lang="ru-RU" sz="2200" dirty="0" smtClean="0">
                <a:solidFill>
                  <a:srgbClr val="D60093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Древней Греции</a:t>
            </a:r>
            <a:r>
              <a:rPr lang="ru-RU" sz="2200" dirty="0" smtClean="0">
                <a:solidFill>
                  <a:srgbClr val="7030A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5122" name="Picture 2" descr="C:\Users\User\Desktop\563202_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323159"/>
            <a:ext cx="4384589" cy="2534841"/>
          </a:xfrm>
          <a:prstGeom prst="rect">
            <a:avLst/>
          </a:prstGeom>
          <a:noFill/>
        </p:spPr>
      </p:pic>
      <p:pic>
        <p:nvPicPr>
          <p:cNvPr id="5123" name="Picture 3" descr="C:\Users\User\Desktop\1416851089_futbolnye-myachi-drevnih-vremen.jpg"/>
          <p:cNvPicPr>
            <a:picLocks noChangeAspect="1" noChangeArrowheads="1"/>
          </p:cNvPicPr>
          <p:nvPr/>
        </p:nvPicPr>
        <p:blipFill>
          <a:blip r:embed="rId3" cstate="print"/>
          <a:srcRect r="65179"/>
          <a:stretch>
            <a:fillRect/>
          </a:stretch>
        </p:blipFill>
        <p:spPr bwMode="auto">
          <a:xfrm>
            <a:off x="5791199" y="4191000"/>
            <a:ext cx="213702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Чемпионат МИРА по ФУТБОЛУ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РОССИЯ 2018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4818" name="Picture 2" descr="C:\Users\User\Desktop\avtor-vyacheslav-koloskov-48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35872"/>
            <a:ext cx="2819400" cy="41412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7200" y="5562600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Президент </a:t>
            </a:r>
            <a:r>
              <a:rPr lang="ru-RU" dirty="0" smtClean="0"/>
              <a:t>Российского</a:t>
            </a:r>
          </a:p>
          <a:p>
            <a:pPr algn="ctr"/>
            <a:r>
              <a:rPr lang="ru-RU" dirty="0" smtClean="0"/>
              <a:t>футбольного союза</a:t>
            </a:r>
          </a:p>
          <a:p>
            <a:pPr algn="ctr"/>
            <a:r>
              <a:rPr lang="ru-RU" dirty="0" smtClean="0"/>
              <a:t>Вячеслав Колосков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19600" y="5562600"/>
            <a:ext cx="388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Председатель Правительства Российской Федерации</a:t>
            </a:r>
          </a:p>
          <a:p>
            <a:pPr algn="ctr"/>
            <a:r>
              <a:rPr lang="ru-RU" dirty="0" smtClean="0"/>
              <a:t> Игорь Шувалов</a:t>
            </a:r>
            <a:endParaRPr lang="ru-RU" dirty="0"/>
          </a:p>
        </p:txBody>
      </p:sp>
      <p:pic>
        <p:nvPicPr>
          <p:cNvPr id="34819" name="Picture 3" descr="C:\Users\User\Desktop\1d118af74d7a9104_2010-12-02t155914z_01_im05_rtridsp_3_soccer-wor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95400"/>
            <a:ext cx="3163330" cy="4180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Users\User\Desktop\7546781191644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089478" cy="5334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Чемпионат МИРА по ФУТБОЛУ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РОССИЯ 2018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24400" y="1752600"/>
            <a:ext cx="35814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Segoe UI Light" pitchFamily="34" charset="0"/>
                <a:ea typeface="Calibri" pitchFamily="34" charset="0"/>
                <a:cs typeface="Times New Roman" pitchFamily="18" charset="0"/>
              </a:rPr>
              <a:t>Московский Кремль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UI Light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57200" y="0"/>
            <a:ext cx="8077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Футбол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жизнь, это любовь, страсть, надежда и вера, это тяжкие минуты горя и счастливые минуты радости, это то, что соединит всех нас навсегда, пламя в наших сердцах. Футбол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всё.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User\Desktop\04_mhg_ronaldinho_unic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4050406" cy="25908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2400" y="3886200"/>
            <a:ext cx="2590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 даёт каждому своё, кто-то умеет писать, кто-то танцевать, он дал мне возможность играть в футбол, и я делаю это по максимуму.        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Роналдиньо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477000" y="3886200"/>
            <a:ext cx="2209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Футбол творит чудеса, будоражит кровь и заставляет жить дальше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Карим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Бензема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C:\Users\User\Desktop\и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200"/>
            <a:ext cx="3807178" cy="2569845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590800" y="6248400"/>
            <a:ext cx="4648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Футбол вытесняет всё из головы, начинает занимать сердце, значит футбол уже больше, чем жизнь.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Бекхем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7" name="Picture 9" descr="C:\Users\User\Desktop\beckh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8694" y="3962400"/>
            <a:ext cx="3680262" cy="2209800"/>
          </a:xfrm>
          <a:prstGeom prst="rect">
            <a:avLst/>
          </a:prstGeom>
          <a:noFill/>
        </p:spPr>
      </p:pic>
      <p:pic>
        <p:nvPicPr>
          <p:cNvPr id="2058" name="Picture 10" descr="C:\Users\User\Desktop\814ec80eec23e38571482b8b8b29c8da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5257800"/>
            <a:ext cx="1524000" cy="1524000"/>
          </a:xfrm>
          <a:prstGeom prst="rect">
            <a:avLst/>
          </a:prstGeom>
          <a:noFill/>
        </p:spPr>
      </p:pic>
      <p:pic>
        <p:nvPicPr>
          <p:cNvPr id="2059" name="Picture 11" descr="C:\Users\User\Desktop\14689114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4876800"/>
            <a:ext cx="955222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181600" y="4343400"/>
            <a:ext cx="3352800" cy="2362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Мексика, 15 июня 2011 года. Мексиканские археологи обнаружили фигуру футболиста из племени </a:t>
            </a:r>
            <a:r>
              <a:rPr lang="ru-RU" sz="2000" dirty="0" err="1" smtClean="0">
                <a:solidFill>
                  <a:srgbClr val="002060"/>
                </a:solidFill>
              </a:rPr>
              <a:t>майа</a:t>
            </a:r>
            <a:r>
              <a:rPr lang="ru-RU" sz="2000" dirty="0" smtClean="0">
                <a:solidFill>
                  <a:srgbClr val="002060"/>
                </a:solidFill>
              </a:rPr>
              <a:t>. На этой фигуре стоит дата 900 – 1100г. нашей эры.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4338" name="Picture 2" descr="C:\Users\User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8600"/>
            <a:ext cx="3429000" cy="39902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4800" y="5334000"/>
            <a:ext cx="4419600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Наиболее древние разновидности футбола римский 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</a:rPr>
              <a:t>гарпастум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» или грузинская «дело», воспетая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</a:rPr>
              <a:t>Шотой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Руставели.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4340" name="Picture 4" descr="C:\Users\User\Desktop\clip_image013[4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85800"/>
            <a:ext cx="4431688" cy="46559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39624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ФУТБОЛА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52400" y="3657600"/>
            <a:ext cx="381000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Китайские женщины играют в футбол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495800" y="457200"/>
            <a:ext cx="39624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ФУТБОЛА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24400" y="14478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6600"/>
                </a:solidFill>
              </a:rPr>
              <a:t>Идейские</a:t>
            </a:r>
            <a:r>
              <a:rPr lang="ru-RU" dirty="0" smtClean="0">
                <a:solidFill>
                  <a:srgbClr val="006600"/>
                </a:solidFill>
              </a:rPr>
              <a:t> племена Америки также любили погонять мяч. 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1029" name="Picture 5" descr="C:\Users\User\Desktop\game.jpg"/>
          <p:cNvPicPr>
            <a:picLocks noChangeAspect="1" noChangeArrowheads="1"/>
          </p:cNvPicPr>
          <p:nvPr/>
        </p:nvPicPr>
        <p:blipFill>
          <a:blip r:embed="rId2" cstate="print"/>
          <a:srcRect r="6061"/>
          <a:stretch>
            <a:fillRect/>
          </a:stretch>
        </p:blipFill>
        <p:spPr bwMode="auto">
          <a:xfrm>
            <a:off x="4041648" y="2209800"/>
            <a:ext cx="5102353" cy="4114800"/>
          </a:xfrm>
          <a:prstGeom prst="rect">
            <a:avLst/>
          </a:prstGeom>
          <a:noFill/>
        </p:spPr>
      </p:pic>
      <p:pic>
        <p:nvPicPr>
          <p:cNvPr id="10" name="Picture 2" descr="C:\Users\User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4134596" cy="3276600"/>
          </a:xfrm>
          <a:prstGeom prst="rect">
            <a:avLst/>
          </a:prstGeom>
          <a:noFill/>
        </p:spPr>
      </p:pic>
      <p:pic>
        <p:nvPicPr>
          <p:cNvPr id="1030" name="Picture 6" descr="C:\Users\User\Desktop\football-egyp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191000"/>
            <a:ext cx="1600200" cy="158603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33400" y="5943600"/>
            <a:ext cx="3200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>
                <a:solidFill>
                  <a:srgbClr val="0000FF"/>
                </a:solidFill>
              </a:rPr>
              <a:t>льняной мяч, найденный </a:t>
            </a:r>
          </a:p>
          <a:p>
            <a:r>
              <a:rPr lang="ru-RU" sz="1700" dirty="0" smtClean="0">
                <a:solidFill>
                  <a:srgbClr val="0000FF"/>
                </a:solidFill>
              </a:rPr>
              <a:t>в египетской гробнице</a:t>
            </a:r>
            <a:endParaRPr lang="ru-RU" sz="17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\Desktop\Рисунок2.jpg"/>
          <p:cNvPicPr>
            <a:picLocks noChangeAspect="1" noChangeArrowheads="1"/>
          </p:cNvPicPr>
          <p:nvPr/>
        </p:nvPicPr>
        <p:blipFill>
          <a:blip r:embed="rId2" cstate="print"/>
          <a:srcRect r="924"/>
          <a:stretch>
            <a:fillRect/>
          </a:stretch>
        </p:blipFill>
        <p:spPr bwMode="auto">
          <a:xfrm>
            <a:off x="228600" y="914400"/>
            <a:ext cx="8382000" cy="43434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4600" y="228600"/>
            <a:ext cx="39624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ФУТБОЛА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28600" y="5410200"/>
            <a:ext cx="84582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90488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Индейцы Северной Америки собрались, чтобы поиграть в мяч ногами, </a:t>
            </a:r>
            <a:r>
              <a:rPr lang="ru-RU" sz="1600" dirty="0" smtClean="0"/>
              <a:t>которая называлась «</a:t>
            </a:r>
            <a:r>
              <a:rPr lang="ru-RU" sz="1600" dirty="0" err="1" smtClean="0"/>
              <a:t>pasuckuakohowog</a:t>
            </a:r>
            <a:r>
              <a:rPr lang="ru-RU" sz="1600" dirty="0" smtClean="0"/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Такие игры проходили в начале 17 века на пляжах с воротами шириной полмили, находившимися на расстоянии мили друг от друга. В игре принимало участие до 1000 человек. Играли, зачастую, грубо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травмоопасно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5486400"/>
            <a:ext cx="8305800" cy="1219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На Руси тоже издавна существовали игры с мячом, напоминающими футбол. Одна из таких игр называлась “</a:t>
            </a:r>
            <a:r>
              <a:rPr lang="ru-RU" sz="1800" dirty="0" err="1" smtClean="0"/>
              <a:t>шалыгой</a:t>
            </a:r>
            <a:r>
              <a:rPr lang="ru-RU" sz="1800" dirty="0" smtClean="0"/>
              <a:t>”: игроки ногами стремились загнать мяч на территорию противника. Играли в лаптях на льду рек или на базарных площадях кожаным мячом, набитым перьями. </a:t>
            </a:r>
            <a:endParaRPr lang="ru-RU" sz="1800" dirty="0"/>
          </a:p>
        </p:txBody>
      </p:sp>
      <p:pic>
        <p:nvPicPr>
          <p:cNvPr id="2049" name="Picture 1" descr="C:\Users\User\Desktop\adaf0ad2e085c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685800"/>
            <a:ext cx="6267508" cy="46866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39624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ФУТБОЛА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81000" y="990600"/>
            <a:ext cx="37338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Футбол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самая популярная игра в мире, и насчитывает немало столетий. Именно в Англии эта игра была названа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футболом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были разработаны первые правила игры.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C:\Users\User\Desktop\imgs402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0"/>
            <a:ext cx="4388304" cy="3810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39624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ФУТБОЛА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1507" name="Picture 3" descr="C:\Users\User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33800"/>
            <a:ext cx="6882063" cy="3040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458200" cy="4267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Первые официальные правила футбола утверждены в 1863 году.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1875г. – штанги ворот соединили перекладиной.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1878г. – появление на футбольном поле свистка.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1880 – 1881гг. – появление на поле судьи, а с 1891г. судьи выходят на поле с двумя помощниками.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В 1890г. Запатентовано изобретение – сетка футбольных ворот.</a:t>
            </a:r>
          </a:p>
          <a:p>
            <a:r>
              <a:rPr lang="ru-RU" dirty="0" smtClean="0">
                <a:solidFill>
                  <a:srgbClr val="CC6600"/>
                </a:solidFill>
              </a:rPr>
              <a:t>1891г. – введение в действие одиннадцатиметрового удара.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3820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развития ФУТБОЛЬНЫХ правил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Users\User\Desktop\92896689.jpg"/>
          <p:cNvPicPr>
            <a:picLocks noChangeAspect="1" noChangeArrowheads="1"/>
          </p:cNvPicPr>
          <p:nvPr/>
        </p:nvPicPr>
        <p:blipFill>
          <a:blip r:embed="rId2" cstate="print"/>
          <a:srcRect b="46875"/>
          <a:stretch>
            <a:fillRect/>
          </a:stretch>
        </p:blipFill>
        <p:spPr bwMode="auto">
          <a:xfrm>
            <a:off x="228600" y="5181600"/>
            <a:ext cx="4267200" cy="1295400"/>
          </a:xfrm>
          <a:prstGeom prst="rect">
            <a:avLst/>
          </a:prstGeom>
          <a:noFill/>
        </p:spPr>
      </p:pic>
      <p:pic>
        <p:nvPicPr>
          <p:cNvPr id="1027" name="Picture 3" descr="C:\Users\User\Desktop\92896689.jpg"/>
          <p:cNvPicPr>
            <a:picLocks noChangeAspect="1" noChangeArrowheads="1"/>
          </p:cNvPicPr>
          <p:nvPr/>
        </p:nvPicPr>
        <p:blipFill>
          <a:blip r:embed="rId2" cstate="print"/>
          <a:srcRect t="46875"/>
          <a:stretch>
            <a:fillRect/>
          </a:stretch>
        </p:blipFill>
        <p:spPr bwMode="auto">
          <a:xfrm>
            <a:off x="4343400" y="5257800"/>
            <a:ext cx="42672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172200" cy="533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История ФУТБОЛА в РОССИИ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9457" name="Picture 1" descr="C:\Users\User\Desktop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14400"/>
            <a:ext cx="6442722" cy="4156131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819400" y="5105400"/>
            <a:ext cx="3276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9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Сборная СССР 1924 года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99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200" y="5562600"/>
            <a:ext cx="853440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Официальная история футбола в России началась в конце 19 века, когда в Петербурге состоялся первый футбольный матч между командами «Кружка любителей спорта» и «Василеостровского общества футболистов»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387</TotalTime>
  <Words>653</Words>
  <Application>Microsoft Office PowerPoint</Application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Слайд 1</vt:lpstr>
      <vt:lpstr>История ФУТБОЛА</vt:lpstr>
      <vt:lpstr>История ФУТБОЛА</vt:lpstr>
      <vt:lpstr>История ФУТБОЛА</vt:lpstr>
      <vt:lpstr>История ФУТБОЛА</vt:lpstr>
      <vt:lpstr>История ФУТБОЛА</vt:lpstr>
      <vt:lpstr>История ФУТБОЛА</vt:lpstr>
      <vt:lpstr>История развития ФУТБОЛЬНЫХ правил</vt:lpstr>
      <vt:lpstr>История ФУТБОЛА в РОССИИ</vt:lpstr>
      <vt:lpstr>История ФУТБОЛА в РОССИИ</vt:lpstr>
      <vt:lpstr>ЛУЧШИЕ  ФУТБОЛИСТЫ  РОССИИ</vt:lpstr>
      <vt:lpstr>ФУТБОЛ в МОРДОВИИ</vt:lpstr>
      <vt:lpstr>ФУТБОЛ в МОРДОВИИ</vt:lpstr>
      <vt:lpstr>ФУТБОЛ в нашем родном районе Чамзинка</vt:lpstr>
      <vt:lpstr>Чемпионат МИРА по ФУТБОЛУ  РОССИЯ 2018</vt:lpstr>
      <vt:lpstr>Слайд 16</vt:lpstr>
      <vt:lpstr>Чемпионат МИРА по ФУТБОЛУ  РОССИЯ 2018</vt:lpstr>
      <vt:lpstr>Чемпионат МИРА по ФУТБОЛУ  РОССИЯ 2018</vt:lpstr>
      <vt:lpstr>Чемпионат МИРА по ФУТБОЛУ  РОССИЯ 2018</vt:lpstr>
      <vt:lpstr>Чемпионат МИРА по ФУТБОЛУ  РОССИЯ 2018</vt:lpstr>
      <vt:lpstr>Чемпионат МИРА по ФУТБОЛУ  РОССИЯ 2018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138</cp:revision>
  <dcterms:created xsi:type="dcterms:W3CDTF">2017-09-08T09:53:56Z</dcterms:created>
  <dcterms:modified xsi:type="dcterms:W3CDTF">2017-09-08T17:19:45Z</dcterms:modified>
</cp:coreProperties>
</file>