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7" r:id="rId5"/>
    <p:sldId id="272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280" autoAdjust="0"/>
  </p:normalViewPr>
  <p:slideViewPr>
    <p:cSldViewPr>
      <p:cViewPr varScale="1">
        <p:scale>
          <a:sx n="70" d="100"/>
          <a:sy n="70" d="100"/>
        </p:scale>
        <p:origin x="-732" y="-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02.08.2016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C567D4A-04CB-4EDF-8FB1-342A02FC8EC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0125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02.08.2016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2E61351F-DBB1-4664-ADA9-83BC7CB8848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23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3814" y="990600"/>
            <a:ext cx="8458200" cy="3200400"/>
          </a:xfrm>
        </p:spPr>
        <p:txBody>
          <a:bodyPr rtlCol="0">
            <a:normAutofit/>
          </a:bodyPr>
          <a:lstStyle>
            <a:lvl1pPr algn="l" rtl="0">
              <a:defRPr sz="60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3813" y="4267200"/>
            <a:ext cx="8458200" cy="1371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3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marL="1600200" algn="l" rtl="0">
              <a:defRPr/>
            </a:lvl6pPr>
            <a:lvl7pPr marL="1874520" algn="l" rtl="0">
              <a:defRPr/>
            </a:lvl7pPr>
            <a:lvl8pPr marL="2148840" algn="l" rtl="0">
              <a:defRPr/>
            </a:lvl8pPr>
            <a:lvl9pPr marL="2423160"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7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752014" y="381000"/>
            <a:ext cx="1904998" cy="5791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93814" y="381000"/>
            <a:ext cx="8305800" cy="57912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26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6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2057400"/>
            <a:ext cx="8458201" cy="2666999"/>
          </a:xfrm>
        </p:spPr>
        <p:txBody>
          <a:bodyPr rtlCol="0" anchor="b">
            <a:normAutofit/>
          </a:bodyPr>
          <a:lstStyle>
            <a:lvl1pPr algn="l" rtl="0">
              <a:defRPr sz="4800" b="0" i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93813" y="4876800"/>
            <a:ext cx="8458201" cy="1143000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62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3812" y="1676400"/>
            <a:ext cx="4700016" cy="4495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02035" y="1676401"/>
            <a:ext cx="4700016" cy="4495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6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1676399"/>
            <a:ext cx="4701142" cy="762001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93813" y="2516457"/>
            <a:ext cx="4701142" cy="3655743"/>
          </a:xfrm>
        </p:spPr>
        <p:txBody>
          <a:bodyPr rtlCol="0"/>
          <a:lstStyle>
            <a:lvl1pPr algn="l" rtl="0">
              <a:defRPr sz="22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91754" y="1676399"/>
            <a:ext cx="4703259" cy="762001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1754" y="2516457"/>
            <a:ext cx="4703259" cy="3655743"/>
          </a:xfrm>
        </p:spPr>
        <p:txBody>
          <a:bodyPr rtlCol="0"/>
          <a:lstStyle>
            <a:lvl1pPr algn="l" rtl="0">
              <a:defRPr sz="22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5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59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9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0811" y="1676400"/>
            <a:ext cx="3810000" cy="2438400"/>
          </a:xfrm>
        </p:spPr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685800"/>
            <a:ext cx="6172200" cy="5486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770811" y="4191000"/>
            <a:ext cx="3810000" cy="15240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5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0812" y="1676400"/>
            <a:ext cx="3810000" cy="2438400"/>
          </a:xfrm>
        </p:spPr>
        <p:txBody>
          <a:bodyPr rtlCol="0" anchor="b">
            <a:no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522412" y="0"/>
            <a:ext cx="5943601" cy="6858000"/>
          </a:xfr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770812" y="4191000"/>
            <a:ext cx="3810000" cy="15240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3949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36614" y="0"/>
            <a:ext cx="11352212" cy="6858000"/>
          </a:xfrm>
          <a:prstGeom prst="rect">
            <a:avLst/>
          </a:prstGeom>
          <a:gradFill>
            <a:gsLst>
              <a:gs pos="0">
                <a:schemeClr val="bg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93813" y="1676400"/>
            <a:ext cx="96012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27178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512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2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8600" algn="l" defTabSz="914400" rtl="0" eaLnBrk="1" latinLnBrk="0" hangingPunct="1">
        <a:lnSpc>
          <a:spcPct val="90000"/>
        </a:lnSpc>
        <a:spcBef>
          <a:spcPts val="1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algn="ctr" rtl="0"/>
            <a:r>
              <a:rPr lang="ru" dirty="0" smtClean="0">
                <a:latin typeface="Comic Sans MS" panose="030F0702030302020204" pitchFamily="66" charset="0"/>
              </a:rPr>
              <a:t>ГЖЕЛЬ</a:t>
            </a:r>
            <a:endParaRPr lang="ru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lnSpcReduction="10000"/>
          </a:bodyPr>
          <a:lstStyle/>
          <a:p>
            <a:pPr algn="ctr" rtl="0"/>
            <a:r>
              <a:rPr lang="ru" dirty="0" smtClean="0">
                <a:latin typeface="Comic Sans MS" panose="030F0702030302020204" pitchFamily="66" charset="0"/>
              </a:rPr>
              <a:t>Презентацию подготовила: </a:t>
            </a:r>
            <a:r>
              <a:rPr lang="ru" dirty="0" smtClean="0">
                <a:latin typeface="Comic Sans MS" panose="030F0702030302020204" pitchFamily="66" charset="0"/>
              </a:rPr>
              <a:t>Шипкова </a:t>
            </a:r>
            <a:r>
              <a:rPr lang="ru" smtClean="0">
                <a:latin typeface="Comic Sans MS" panose="030F0702030302020204" pitchFamily="66" charset="0"/>
              </a:rPr>
              <a:t>Юлия Демидовнаа </a:t>
            </a:r>
            <a:r>
              <a:rPr lang="ru" dirty="0" smtClean="0">
                <a:latin typeface="Comic Sans MS" panose="030F0702030302020204" pitchFamily="66" charset="0"/>
              </a:rPr>
              <a:t>– воспитатель ГБДОУ детский сад №42 Кировского района</a:t>
            </a:r>
          </a:p>
          <a:p>
            <a:pPr algn="ctr" rtl="0"/>
            <a:r>
              <a:rPr lang="ru-RU" dirty="0">
                <a:latin typeface="Comic Sans MS" panose="030F0702030302020204" pitchFamily="66" charset="0"/>
              </a:rPr>
              <a:t>г</a:t>
            </a:r>
            <a:r>
              <a:rPr lang="ru" dirty="0" smtClean="0">
                <a:latin typeface="Comic Sans MS" panose="030F0702030302020204" pitchFamily="66" charset="0"/>
              </a:rPr>
              <a:t>. Санкт-Петербург</a:t>
            </a:r>
            <a:endParaRPr lang="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17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СУВЕНИРЫ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759" y="1676400"/>
            <a:ext cx="4416695" cy="44958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435" y="1676400"/>
            <a:ext cx="4584577" cy="4495800"/>
          </a:xfrm>
        </p:spPr>
      </p:pic>
    </p:spTree>
    <p:extLst>
      <p:ext uri="{BB962C8B-B14F-4D97-AF65-F5344CB8AC3E}">
        <p14:creationId xmlns:p14="http://schemas.microsoft.com/office/powerpoint/2010/main" val="59041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ru" dirty="0" smtClean="0">
                <a:latin typeface="Comic Sans MS" panose="030F0702030302020204" pitchFamily="66" charset="0"/>
              </a:rPr>
              <a:t/>
            </a:r>
            <a:br>
              <a:rPr lang="ru" dirty="0" smtClean="0">
                <a:latin typeface="Comic Sans MS" panose="030F0702030302020204" pitchFamily="66" charset="0"/>
              </a:rPr>
            </a:br>
            <a:r>
              <a:rPr lang="ru" dirty="0" smtClean="0">
                <a:latin typeface="Comic Sans MS" panose="030F0702030302020204" pitchFamily="66" charset="0"/>
              </a:rPr>
              <a:t>УЗОРНЫЕ СТРОЧКИ</a:t>
            </a:r>
            <a:endParaRPr lang="ru" dirty="0">
              <a:latin typeface="Comic Sans MS" panose="030F0702030302020204" pitchFamily="66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77" b="2971"/>
          <a:stretch/>
        </p:blipFill>
        <p:spPr>
          <a:xfrm>
            <a:off x="1293813" y="1628800"/>
            <a:ext cx="9913167" cy="4940200"/>
          </a:xfrm>
        </p:spPr>
      </p:pic>
    </p:spTree>
    <p:extLst>
      <p:ext uri="{BB962C8B-B14F-4D97-AF65-F5344CB8AC3E}">
        <p14:creationId xmlns:p14="http://schemas.microsoft.com/office/powerpoint/2010/main" val="127082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БОРДЮРЫ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09" b="895"/>
          <a:stretch/>
        </p:blipFill>
        <p:spPr>
          <a:xfrm>
            <a:off x="1279278" y="1524000"/>
            <a:ext cx="9601199" cy="4986188"/>
          </a:xfrm>
        </p:spPr>
      </p:pic>
    </p:spTree>
    <p:extLst>
      <p:ext uri="{BB962C8B-B14F-4D97-AF65-F5344CB8AC3E}">
        <p14:creationId xmlns:p14="http://schemas.microsoft.com/office/powerpoint/2010/main" val="213685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ЭЛЕМЕНТЫ РОСПИСИ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028" y="1524000"/>
            <a:ext cx="7920880" cy="4929336"/>
          </a:xfrm>
        </p:spPr>
      </p:pic>
    </p:spTree>
    <p:extLst>
      <p:ext uri="{BB962C8B-B14F-4D97-AF65-F5344CB8AC3E}">
        <p14:creationId xmlns:p14="http://schemas.microsoft.com/office/powerpoint/2010/main" val="322497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ТРАВКА 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68" b="6642"/>
          <a:stretch/>
        </p:blipFill>
        <p:spPr>
          <a:xfrm>
            <a:off x="3070076" y="1628800"/>
            <a:ext cx="6264696" cy="4968552"/>
          </a:xfrm>
        </p:spPr>
      </p:pic>
    </p:spTree>
    <p:extLst>
      <p:ext uri="{BB962C8B-B14F-4D97-AF65-F5344CB8AC3E}">
        <p14:creationId xmlns:p14="http://schemas.microsoft.com/office/powerpoint/2010/main" val="1838485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СУВЕНИРЫ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813" y="1676401"/>
            <a:ext cx="4800599" cy="44958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443" y="1676400"/>
            <a:ext cx="4512569" cy="4495800"/>
          </a:xfrm>
        </p:spPr>
      </p:pic>
    </p:spTree>
    <p:extLst>
      <p:ext uri="{BB962C8B-B14F-4D97-AF65-F5344CB8AC3E}">
        <p14:creationId xmlns:p14="http://schemas.microsoft.com/office/powerpoint/2010/main" val="156447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СУВЕНИРЫ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206" y="1676400"/>
            <a:ext cx="4495800" cy="44958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963" y="1676400"/>
            <a:ext cx="4495800" cy="4495800"/>
          </a:xfrm>
        </p:spPr>
      </p:pic>
    </p:spTree>
    <p:extLst>
      <p:ext uri="{BB962C8B-B14F-4D97-AF65-F5344CB8AC3E}">
        <p14:creationId xmlns:p14="http://schemas.microsoft.com/office/powerpoint/2010/main" val="158779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СУВЕНИРЫ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813" y="1676400"/>
            <a:ext cx="4728591" cy="463291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421" y="1676400"/>
            <a:ext cx="4728592" cy="4632919"/>
          </a:xfrm>
        </p:spPr>
      </p:pic>
    </p:spTree>
    <p:extLst>
      <p:ext uri="{BB962C8B-B14F-4D97-AF65-F5344CB8AC3E}">
        <p14:creationId xmlns:p14="http://schemas.microsoft.com/office/powerpoint/2010/main" val="256759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СУВЕНИРЫ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908" y="1676400"/>
            <a:ext cx="4392487" cy="44958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419" y="1696864"/>
            <a:ext cx="4728593" cy="4475336"/>
          </a:xfrm>
        </p:spPr>
      </p:pic>
    </p:spTree>
    <p:extLst>
      <p:ext uri="{BB962C8B-B14F-4D97-AF65-F5344CB8AC3E}">
        <p14:creationId xmlns:p14="http://schemas.microsoft.com/office/powerpoint/2010/main" val="196064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Безмятежность 16 х 9">
  <a:themeElements>
    <a:clrScheme name="Serenity_16x9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_9532183_TF02801109_TF02801109" id="{1C06BAA0-3930-493B-AD60-9265984A33DD}" vid="{F056C7C8-BEFB-4DDF-85DC-215FA76949EE}"/>
    </a:ext>
  </a:extLst>
</a:theme>
</file>

<file path=ppt/theme/theme2.xml><?xml version="1.0" encoding="utf-8"?>
<a:theme xmlns:a="http://schemas.openxmlformats.org/drawingml/2006/main" name="Тема Offic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false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1360506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2011-12-12T13:37:00+00:00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2035-01-01T08:00:00+00:00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TP102801108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706526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REDMOND\v-soujap</DisplayName>
        <AccountId>1954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11E33DF-2340-4F4E-B874-B73FEFEBFC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249165-F638-412C-8E0A-DFB7045CA2E0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683C129-7B42-490A-AD74-E9303BC76D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на тему природы с аурой безмятежности (широкоэкранный формат)</Template>
  <TotalTime>72</TotalTime>
  <Words>28</Words>
  <Application>Microsoft Office PowerPoint</Application>
  <PresentationFormat>Произвольный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Безмятежность 16 х 9</vt:lpstr>
      <vt:lpstr>ГЖЕЛЬ</vt:lpstr>
      <vt:lpstr> УЗОРНЫЕ СТРОЧКИ</vt:lpstr>
      <vt:lpstr>БОРДЮРЫ</vt:lpstr>
      <vt:lpstr>ЭЛЕМЕНТЫ РОСПИСИ</vt:lpstr>
      <vt:lpstr>ТРАВКА </vt:lpstr>
      <vt:lpstr>СУВЕНИРЫ</vt:lpstr>
      <vt:lpstr>СУВЕНИРЫ</vt:lpstr>
      <vt:lpstr>СУВЕНИРЫ</vt:lpstr>
      <vt:lpstr>СУВЕНИРЫ</vt:lpstr>
      <vt:lpstr>СУВЕНИРЫ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ГЖЕЛЬ</dc:title>
  <dc:creator>Мария Вишневская</dc:creator>
  <cp:lastModifiedBy>Юлия</cp:lastModifiedBy>
  <cp:revision>7</cp:revision>
  <dcterms:created xsi:type="dcterms:W3CDTF">2017-03-16T17:31:10Z</dcterms:created>
  <dcterms:modified xsi:type="dcterms:W3CDTF">2017-09-11T09:05:14Z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