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4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2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7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41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4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1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9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203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6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05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36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5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246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2157E-611B-4BE4-AD29-236113EE06BB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4BAD-18EF-49C0-8A6F-EE12E2C589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7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3432" y="764714"/>
            <a:ext cx="9144000" cy="706437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Муниципальное автономное образовательное учреждение </a:t>
            </a:r>
            <a:br>
              <a:rPr lang="ru-RU" sz="1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«Детский сад комбинированной направленности  № 4»</a:t>
            </a:r>
            <a:br>
              <a:rPr lang="ru-RU" sz="1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г. Сосновоборска </a:t>
            </a:r>
            <a:endParaRPr lang="ru-RU" sz="18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049" y="3786369"/>
            <a:ext cx="3944669" cy="290599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7541" y="1938962"/>
            <a:ext cx="1170865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16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   </a:t>
            </a:r>
            <a:r>
              <a:rPr lang="ru-RU" sz="4800" b="1" dirty="0" err="1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Игротерапия</a:t>
            </a:r>
            <a:r>
              <a:rPr lang="ru-RU" sz="4800" b="1" dirty="0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 как средство успешной адаптации </a:t>
            </a:r>
          </a:p>
          <a:p>
            <a:pPr algn="r"/>
            <a:r>
              <a:rPr lang="ru-RU" sz="4800" b="1" dirty="0" smtClean="0">
                <a:ln w="95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детей  младшего дошкольного возраста</a:t>
            </a:r>
            <a:endParaRPr lang="ru-RU" sz="4800" b="1" cap="none" spc="0" dirty="0">
              <a:ln w="95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92180" y="4243227"/>
            <a:ext cx="4517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latin typeface="Monotype Corsiva" panose="03010101010201010101" pitchFamily="66" charset="0"/>
              </a:rPr>
              <a:t>Подготовили воспитатели 2 младшей «А» группы</a:t>
            </a:r>
          </a:p>
          <a:p>
            <a:pPr algn="r"/>
            <a:r>
              <a:rPr lang="ru-RU" b="1" dirty="0" smtClean="0">
                <a:latin typeface="Monotype Corsiva" panose="03010101010201010101" pitchFamily="66" charset="0"/>
              </a:rPr>
              <a:t>Яковлева Екатерина Сергеевна</a:t>
            </a:r>
          </a:p>
          <a:p>
            <a:pPr algn="r"/>
            <a:r>
              <a:rPr lang="ru-RU" b="1" dirty="0" err="1" smtClean="0">
                <a:latin typeface="Monotype Corsiva" panose="03010101010201010101" pitchFamily="66" charset="0"/>
              </a:rPr>
              <a:t>Митрохова</a:t>
            </a:r>
            <a:r>
              <a:rPr lang="ru-RU" b="1" dirty="0" smtClean="0">
                <a:latin typeface="Monotype Corsiva" panose="03010101010201010101" pitchFamily="66" charset="0"/>
              </a:rPr>
              <a:t> Ольга Анатольевна</a:t>
            </a:r>
            <a:endParaRPr lang="ru-RU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6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6465" y="573456"/>
            <a:ext cx="41520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Игры с красками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639" y="470907"/>
            <a:ext cx="5904216" cy="44281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02590" y="2133695"/>
            <a:ext cx="4720975" cy="3614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916" y="3224088"/>
            <a:ext cx="270167" cy="4098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88" y="4419595"/>
            <a:ext cx="2087884" cy="24384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7592" y="2116861"/>
            <a:ext cx="438950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4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1523" y="563182"/>
            <a:ext cx="35493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Игры с крупой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620" y="843441"/>
            <a:ext cx="5575315" cy="4181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10" b="68489" l="10000" r="90000">
                        <a14:backgroundMark x1="3154" y1="20000" x2="32231" y2="4468"/>
                        <a14:backgroundMark x1="3538" y1="20000" x2="308" y2="52340"/>
                        <a14:backgroundMark x1="538" y1="52766" x2="9385" y2="71277"/>
                        <a14:backgroundMark x1="9385" y1="73617" x2="95846" y2="70213"/>
                        <a14:backgroundMark x1="29846" y1="3404" x2="29846" y2="3404"/>
                        <a14:backgroundMark x1="29846" y1="6383" x2="98462" y2="9362"/>
                        <a14:backgroundMark x1="99308" y1="11702" x2="96538" y2="689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" r="-180" b="23901"/>
          <a:stretch/>
        </p:blipFill>
        <p:spPr>
          <a:xfrm>
            <a:off x="149551" y="4636011"/>
            <a:ext cx="5533402" cy="20638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9441" y="441789"/>
            <a:ext cx="1130872" cy="103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100" y="799487"/>
            <a:ext cx="11434540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4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Обеспечить эмоциональную нагрузку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44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Снять нервное напряжение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4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Улучшить гибкость в поведении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44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Освоить групповые правила поведения</a:t>
            </a:r>
          </a:p>
          <a:p>
            <a:pPr marL="685800" indent="-685800" algn="ctr">
              <a:buFont typeface="Wingdings" panose="05000000000000000000" pitchFamily="2" charset="2"/>
              <a:buChar char="v"/>
            </a:pPr>
            <a:r>
              <a:rPr lang="ru-RU" sz="4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Наладить контакт между родителями и детьми</a:t>
            </a:r>
            <a:endParaRPr lang="ru-RU" sz="44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4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3384" y="460441"/>
            <a:ext cx="61102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Игротерапия</a:t>
            </a:r>
            <a:r>
              <a:rPr lang="ru-RU" sz="32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 – процесс взаимодействия ребенка и взрослого посредством игры.</a:t>
            </a:r>
            <a:endParaRPr lang="ru-RU" sz="32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017"/>
          <a:stretch/>
        </p:blipFill>
        <p:spPr>
          <a:xfrm rot="5400000">
            <a:off x="1054135" y="242481"/>
            <a:ext cx="3871287" cy="47672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2"/>
          <a:stretch/>
        </p:blipFill>
        <p:spPr>
          <a:xfrm>
            <a:off x="5791067" y="2058853"/>
            <a:ext cx="5542186" cy="3842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06174" y="4561729"/>
            <a:ext cx="82700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Цель: помочь ребенку выразить свои переживания наиболее приемлемым  для него образом - через игру,</a:t>
            </a:r>
          </a:p>
          <a:p>
            <a:r>
              <a:rPr lang="ru-RU" sz="2800" b="1" dirty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а</a:t>
            </a:r>
            <a:r>
              <a:rPr lang="ru-RU" sz="2800" b="1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 также проявить творческую активность в решении сложных жизненных ситуаций.</a:t>
            </a:r>
            <a:endParaRPr lang="ru-RU" sz="2800" b="1" dirty="0">
              <a:ln w="1016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3044" y="2424899"/>
            <a:ext cx="738790" cy="677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1686" y="2793226"/>
            <a:ext cx="635370" cy="61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77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61605" y="1679030"/>
            <a:ext cx="5121024" cy="33107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 rot="1030669">
            <a:off x="7613439" y="1477531"/>
            <a:ext cx="42371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Театрализованные </a:t>
            </a:r>
          </a:p>
          <a:p>
            <a:pPr algn="ctr"/>
            <a:r>
              <a:rPr lang="ru-RU" sz="36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и </a:t>
            </a:r>
          </a:p>
          <a:p>
            <a:pPr algn="ctr"/>
            <a:r>
              <a:rPr lang="ru-RU" sz="36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сюжетно-ролевые игры</a:t>
            </a:r>
            <a:endParaRPr lang="ru-RU" sz="3600" b="1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19" y="1871625"/>
            <a:ext cx="3900754" cy="2925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024" y="2974541"/>
            <a:ext cx="2688409" cy="3645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4704" y="4073847"/>
            <a:ext cx="626825" cy="5579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5475" y="1780165"/>
            <a:ext cx="840141" cy="114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73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7092" y="683592"/>
            <a:ext cx="51523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Игры с пирамидками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5833" y="1226409"/>
            <a:ext cx="4610132" cy="3721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3669" y="1514589"/>
            <a:ext cx="4862548" cy="3708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727" y="4316907"/>
            <a:ext cx="2747473" cy="2472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4328" y="2612516"/>
            <a:ext cx="438950" cy="402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1949" y="1313403"/>
            <a:ext cx="925836" cy="8486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0380" y="2966703"/>
            <a:ext cx="438950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172" y="244280"/>
            <a:ext cx="56573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Игры с </a:t>
            </a:r>
            <a:r>
              <a:rPr lang="ru-RU" sz="48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latin typeface="Monotype Corsiva" panose="03010101010201010101" pitchFamily="66" charset="0"/>
              </a:rPr>
              <a:t>конструктором</a:t>
            </a:r>
            <a:endParaRPr lang="ru-RU" sz="4800" b="1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51628" y="840881"/>
            <a:ext cx="3483491" cy="4542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17642" y="1609809"/>
            <a:ext cx="4867344" cy="3620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831" y="5097374"/>
            <a:ext cx="4563454" cy="16134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898" y="1728027"/>
            <a:ext cx="566610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3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339" y="450167"/>
            <a:ext cx="41585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Подвижные игры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36087" y="1847577"/>
            <a:ext cx="3997856" cy="3531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621" y="2103705"/>
            <a:ext cx="6072366" cy="4196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82" y="0"/>
            <a:ext cx="5120756" cy="2212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3512" y="2212401"/>
            <a:ext cx="293539" cy="2690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562" y="4161802"/>
            <a:ext cx="322836" cy="29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3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883" y="480989"/>
            <a:ext cx="35509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Игры с песком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739" y="705235"/>
            <a:ext cx="5644385" cy="4073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0089" y="3949700"/>
            <a:ext cx="3014262" cy="216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95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720" y="5570805"/>
            <a:ext cx="485049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Игры с водой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65707" y="1242029"/>
            <a:ext cx="5422028" cy="4066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760" y="564275"/>
            <a:ext cx="3154800" cy="4254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72" y="3681217"/>
            <a:ext cx="3765176" cy="2606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7148" y="1305010"/>
            <a:ext cx="692603" cy="634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4068" y="646984"/>
            <a:ext cx="717846" cy="65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1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9240" y="1363361"/>
            <a:ext cx="5421330" cy="4065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963" y="179462"/>
            <a:ext cx="1636660" cy="211774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37959" y="459343"/>
            <a:ext cx="42899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/>
                <a:latin typeface="Monotype Corsiva" panose="03010101010201010101" pitchFamily="66" charset="0"/>
              </a:rPr>
              <a:t>Мыльные пузыри</a:t>
            </a:r>
            <a:endParaRPr lang="ru-RU" sz="48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174" y="977391"/>
            <a:ext cx="5294122" cy="5294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2721" y="1751079"/>
            <a:ext cx="889013" cy="8149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9929" y="2160801"/>
            <a:ext cx="969216" cy="88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4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111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Муниципальное автономное образовательное учреждение  «Детский сад комбинированной направленности  № 4» г. Сосновоборска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 «Детский сад комбинированной направленности №4» г. Сосновоборска</dc:title>
  <dc:creator>Сергей</dc:creator>
  <cp:lastModifiedBy>Сергей</cp:lastModifiedBy>
  <cp:revision>18</cp:revision>
  <dcterms:created xsi:type="dcterms:W3CDTF">2016-12-06T12:28:00Z</dcterms:created>
  <dcterms:modified xsi:type="dcterms:W3CDTF">2017-09-11T14:43:27Z</dcterms:modified>
</cp:coreProperties>
</file>