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38" r:id="rId3"/>
    <p:sldId id="339" r:id="rId4"/>
    <p:sldId id="340" r:id="rId5"/>
    <p:sldId id="341" r:id="rId6"/>
    <p:sldId id="342" r:id="rId7"/>
    <p:sldId id="343" r:id="rId8"/>
    <p:sldId id="344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  <a:srgbClr val="D60093"/>
    <a:srgbClr val="FF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C1EA7-22A4-4291-9208-78352431D3AC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F9A32-0CAE-4F10-8782-AF030DA72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4356A-860C-4F2F-B08C-E07D6E26605B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50F35-3CF0-4C36-BBE1-6C0C4DD85C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BBE09-A0A1-4D76-90D5-9E8081E3F218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451B9-070B-41DB-AF5B-B3E39D38F5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D0962-8B8B-46E7-953E-2F8FBEC880DD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B321D-96F0-4F42-A024-FDE62312F0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997D7-7DC3-43B9-83E5-B02542DA42AD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887AB-6333-4714-A16B-15D4533359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6C867-D838-41EB-B831-0A12F3070AB5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72A7D-5D31-4014-9FCE-E7EE2C8CFE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7F0A6-7EB5-44E0-BFA7-897ADB13BD82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EBC98-B577-4DE0-BF17-020743D527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D952A-1CF5-4221-9BBE-1DAA1C8207B4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9D992-7F4D-4738-A8F9-8401D1C3DA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330CE-8CCC-49F6-ADB0-20614B7E69FA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7D8AF-76CF-46DF-BD41-478C4E7F2D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B01F1-2BF6-414C-83A4-84CC1988271E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B0317-A694-4D89-8E3F-206FF65232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B7521-AE08-41C3-97B9-CBB55BAB974F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314DA-9795-4308-AEAA-ADEE557502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0A2C86C-D771-4EC4-B0D4-531694330D5C}" type="datetimeFigureOut">
              <a:rPr lang="ru-RU"/>
              <a:pPr>
                <a:defRPr/>
              </a:pPr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A25063F-431A-46A2-B326-6484E5945B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3038451"/>
            <a:ext cx="2808290" cy="363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14282" y="1071546"/>
            <a:ext cx="8782661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КАРТОТЕКА ИГР</a:t>
            </a:r>
          </a:p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ПО ПОЖАРНОЙ БЕЗОПАСНОСТИ</a:t>
            </a:r>
          </a:p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 ДЕТЬМИ ДОШКОЛЬНОГО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ВОЗРАСТА</a:t>
            </a:r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4348" y="4786322"/>
            <a:ext cx="56436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Автор: Панкратова Ольга Владимировна, воспитатель МАДОУ №364 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г.Екатеринбург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-190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642910" y="714356"/>
            <a:ext cx="7786743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ДИДАКТИЧЕСКАЯ ИГРА: ЛОТО –« ПОЖАРНАЯ БЕЗОПАСНОСТЬ»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с помощью сюжетных картинок формировать представление детей об опасных ситуациях во время пожара; умение вести себя правильно в возникшей опасной ситуации. Развивать внимание, логическое мышление, связную речь. Воспитывать чувство ответственности.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Ход игры: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Воспитатель раздаёт игрокам карточки, расчерченные на 10 пустых прямоугольников (игровые поля), затем показывает детям сюжетную картинку с изображением ситуации при пожаре( мальчик играет спичками, девочка выбежала на балкон горящей квартиры, оставлен утюг без присмотра, дети включили ёлку и т.д.). Ребёнок, правильно охарактеризовавший ситуацию, закрывает картинкой пустое игровое поле. Выигрывает тот, кто у кого окажется больше закрытых полей.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714348" y="3786190"/>
            <a:ext cx="764386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ДИДАКТИЧЕСКАЯ ИГРА: «НАЗОВИ ПРИЧИНЫ ПОЖАРА»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формировать знания о причинах пожара .Развивать внимание, память, речь. Воспитывать ответственность.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Ход игры: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Из предложенных воспитателем сюжетных картинок ( дети собирают осенние листья, дети вешают горящие свечи на ёлку, мальчик в шкафу играет спичками, дети поливают цветы и т. д.) ребёнок должен выбрать те ситуации, которые могут стать причиной пожара и аргументировать свой ответ, за что получает фишку. Выигрывает тот, у кого окажется больше фишек к концу игры.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-190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71472" y="857232"/>
            <a:ext cx="7715304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ДИДАКТИЧЕСКАЯ ИГРА «КАРТОЧНАЯ ВИКТОРИНА».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закрепить знания детей о правилах пожарной безопасности. Развивать память, мышление, речь. Воспитывать чувство ответственности.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Ход игры: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Воспитатель раскладывает на столе, или кладёт в красиво оформленную коробочку корточки с вопросами на тему правил поведении во время пожара. Ребёнок, правильно ответивший на вопрос, получает фишку. Выигрывает тот, у кого при по окончании игры окажется больше фишек.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Варианты вопросов: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Назови возможную причину пожара;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как правильно вызвать пожарных;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что делать, если во время пожара нет возможности вызвать пожарных, и пути из дома отрезаны пожаром;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можно ли заниматься тушением огня, не вызвав предварительно пожарных;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что нужно делать, если в доме запахло газом;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можно ли прятаться в шкафу или под столом во время пожара;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можно ли поджигать тополиный пух;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можно ли во время пожара устраивать сквозняк, открывая одновременно все окна и двери;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можно ли использовать лифт во время пожара в доме;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что нужно спасать во время пожара в первую очередь: деньги, документы или себя;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как правильно покинуть задымлённое помещение;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можно ли играть спичками и зажигалками и почему.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-190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857224" y="1142984"/>
            <a:ext cx="7429552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ДИДАКТИЧЕСКАЯ ИГРА: «ВЫБЕРИ НУЖНОЕ»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формировать знания детей о предметах, необходимых при тушении пожара, правилах их использования. Закреплять знания о предметах, которые могут вызвать пожар. Развивать речь, память, логическое мышление. Воспитывать чувство ответственности.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Ход игры: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Ребёнку предлагается набор предметных картинок (огнетушитель .ведро с водой. Телевизор. Телефон, ящик с песком,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электроразетка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пожарный шланг, керосиновая лампа, шлем пожарного, зажигалка, газовая плита, противогаз) из которых он должен выбрать используемые при тушении пожаров и являющиеся причиной возникновения пожара. Правильно ответивший, получает фишку. Выигрывает игрок, получивший большее количество фишек.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ДИДАКТИЧЕСКАЯ ИГРА: «СЛОЖИ КАРТИНКУ»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закреплять знания о правилах поведения во время пожара. Развивать воображение, логическое мышление, мелкую моторику руки. Воспитывать усидчивость.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Ход игры: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Ребёнок должен сложить разрезанную на 8-10 частей картинку с изображенной ситуацией при пожаре.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-190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928662" y="1142984"/>
            <a:ext cx="7072362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ДИДАКТИЧЕСКАЯ ИГРА: «ХОРОШО – ПЛОХО»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формировать представления о полезных и вредных свойствах огня. Развивать логическое мышление, память, внимание.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Ход игры: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Ребёнку показывается картина, изображающая различные виды применения огня (и хорошего и плохого).Детям раздают карточки с изображением огня и предметов, связанных с огнём (спички, дрова, газовая плита, керосиновая лампа ит.д.) дети должны расположить карточки на картине – в нужное место.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ДИДАКТИЧЕСКАЯ ИГРА: «ЧЕТВЁРТЫЙ ЛИШНИЙ»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Цель: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закреплять знания о предметах которые могут стать причиной возникновения пожара .развивать логическое мышление, обогащать словарный запас детей.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Ход игры: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из четырёх предложенных картинок изображенных на одной карточке ребёнок выбирает лишнюю связанную или не связанную с пожаром. Пример – кипятильник, расчёска, кастрюля, шкатулка; ковёр, телевизор, картина, стул и т. д.).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-190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785786" y="785794"/>
            <a:ext cx="764386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ДИДАКТИЧЕСКАЯ ИГРА: «ДОСКАЖИ СЛОВЕЧКО»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закреплять знания о мерах предотвращения пожара. Развивать словарь, внимание, память.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Ход игры: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Воспитатель вместе с детьми встаёт вкруг, передаёт красный мяч ребёнку который должен закончит стихотворную строку.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28662" y="2428868"/>
          <a:ext cx="7572428" cy="2651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86214"/>
                <a:gridCol w="3786214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Где с огнём беспечны люди,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Там взовьётся в небе шар,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Там всегда грозить нам будет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Злой…….(пожар).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Раз, .два, три, четыре.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У кого пожар в …..(квартире).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Пламя прыгнуло в листву.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Кто у дому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жог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…(траву)?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ru-RU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Дым столбом поднялся вдруг.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Кто не выключил…..(утюг).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Стол и шкаф сгорели разом.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Кто сушил бельё над …(газом).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Кто в огонь бросал при этом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Не знакомые …(предметы).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1400" dirty="0" smtClean="0"/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Дым увидел- не зевай.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И пожарных ….(вызывай).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-190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28596" y="0"/>
            <a:ext cx="8286808" cy="704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СЮЖЕТНО РОЛЕВЫЕ ИГРЫ: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«МЫ - ПОЖАРНЫЕ»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Предварительная работа: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экскурсия в пожарную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часть,беседы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о работе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пожарных,рассматривание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сюжетных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картинок,чтение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рассказов о пожаре ( Л. Толстой « пожарные собаки, С. Маршак «Кошкин дом», С. Михалкова « пожар»),рисование на данную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тему,обыгрывание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ситуаций о правилах поведения на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пожаре,дидактические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игры,ООД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данную тему.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Цель: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формировать умение развивать сюжет на основе знаний по ППД; согласовывать свои действия с действиями партнёров, соблюдать в игре ролевые взаимодействия и взаимоотношения. Согласовывать и прогнозировать ролевые действия и поведение в соответствии с сюжетом игры.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Оборудование: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набор пожарных машин, шлёмы для пожарных, вёдра, лопаты, предметы заместители – шнуры, скакалки, шведская лестница, спортивный канат, спортивные маты, набор игрушек «Мы – пожарные», магнитофон (аудиозапись « пожарной мигалки»).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Игра с напольным конструктором «Пожар в городе».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Предварительная работа: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Конструирование зданий,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Игры с напольным конструктором,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Рассматривание плана-схемы улиц города,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Экскурсия по близлежащему микрорайону,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Обыгрывание ситуаций на тему «пожарная машина на улицах города»,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Беседы о профессии пожарного,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Отгадывание загадок,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Игры с транспортными игрушек,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Беседы о правилах дорожного движения на тему спецтранспорта на улице.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закрепить умения брать на себя различные роли в соответствии с сюжетом игры; использовать атрибуты, конструктор, строительный материал, предметы заместители. Содействовать творческому использованию в иге представлений об ППД. Развивать творческое воображение, способности совместно развёртывать игру.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Оборудование: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разные виды напольного конструктора, карты-схемы, игрушечные пожарные машины, мелкие игрушки, аудиозапись пожарной мигалки.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-190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857224" y="714356"/>
            <a:ext cx="7572428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СЮЖЕТНО-РОЛЕВАЯ ИГРА «ОДИН ДОМА».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Предварительная работа: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беседы на тему безопасности дома,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разучивание пословиц об огне и воде,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беседа на тему «Огонь – спутник и помощник человека»,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отгадывание загадок об огне, воде, бытовых предметах.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Рассматривание сюжетных картинок на тему «Чтобы дома не случилась беда»,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Знакомство с пословицами об огне,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Дидактические игры по пожарной безопасности.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развивать умения брать на роль в соответствии с сюжетом игры; использовать атрибуты, предметы заместители. Развивать творческое воображение, игровой замысел, опираясь на полученные знания ППД.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Оборудование: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игрушечные бытовые предметы (утюг, компьютер, газовая плита, микроволновая печь, стиральная машина, гладильная доска, электрочайник, фен и т.д.),предметы заместители (счётные палочки в коробочке и т.д.), телефон, атрибуты к игре «Мы –пожарные», игровой уголок, обустроенный.детской и кукольной мебелью.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1075</TotalTime>
  <Words>1331</Words>
  <Application>Microsoft Office PowerPoint</Application>
  <PresentationFormat>Экран (4:3)</PresentationFormat>
  <Paragraphs>102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сашкин</dc:creator>
  <cp:lastModifiedBy>user</cp:lastModifiedBy>
  <cp:revision>120</cp:revision>
  <dcterms:created xsi:type="dcterms:W3CDTF">2011-06-11T07:59:27Z</dcterms:created>
  <dcterms:modified xsi:type="dcterms:W3CDTF">2017-09-11T10:10:40Z</dcterms:modified>
</cp:coreProperties>
</file>