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9" r:id="rId12"/>
    <p:sldId id="267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A3E7D-50A9-4A60-BFE5-0C6FB7361C6B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80C11-607C-4A01-91AF-E491E8A6A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80C11-607C-4A01-91AF-E491E8A6AE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D23C0C-C764-4CDF-8183-362810E676E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7FCDC9-09ED-4E1F-BFB2-A4A6D370008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878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58"/>
            <a:ext cx="9144000" cy="68616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3928" y="1340768"/>
            <a:ext cx="522007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Кузьмина Юлия Вадимовна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МДОБУ «Силикатный детский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сад «Малыш»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представляет: </a:t>
            </a:r>
          </a:p>
          <a:p>
            <a:pPr algn="ctr"/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«Карты    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рты Пропп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69809">
            <a:off x="2237597" y="5145438"/>
            <a:ext cx="580188" cy="124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90290">
            <a:off x="2920230" y="4737368"/>
            <a:ext cx="1171025" cy="148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6712"/>
            <a:ext cx="8064896" cy="5487888"/>
          </a:xfrm>
        </p:spPr>
        <p:txBody>
          <a:bodyPr>
            <a:normAutofit fontScale="92500" lnSpcReduction="10000"/>
          </a:bodyPr>
          <a:lstStyle/>
          <a:p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3 этап: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пересказ сказки, опираясь на 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карты </a:t>
            </a:r>
            <a:r>
              <a:rPr lang="ru-RU" sz="3900" b="1" dirty="0" err="1" smtClean="0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4 этап: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на этом этапе вы можете попробовать сами сочинять сказки, используя 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карты </a:t>
            </a:r>
            <a:r>
              <a:rPr lang="ru-RU" sz="3900" b="1" dirty="0" err="1" smtClean="0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. Для этого отбираются 5-8 карт, придумываются главные герои, выбирается кто будет главный герой, помощники героя и те, кто будут ему вредить</a:t>
            </a:r>
            <a:r>
              <a:rPr lang="ru-RU" sz="39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ы проппа\proppCard01_planerka_inf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1371600" cy="2076450"/>
          </a:xfrm>
          <a:prstGeom prst="rect">
            <a:avLst/>
          </a:prstGeom>
          <a:noFill/>
        </p:spPr>
      </p:pic>
      <p:pic>
        <p:nvPicPr>
          <p:cNvPr id="1027" name="Picture 3" descr="C:\Users\user\Desktop\карты проппа\proppCard02_planerka_inf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857232"/>
            <a:ext cx="1371600" cy="2076450"/>
          </a:xfrm>
          <a:prstGeom prst="rect">
            <a:avLst/>
          </a:prstGeom>
          <a:noFill/>
        </p:spPr>
      </p:pic>
      <p:pic>
        <p:nvPicPr>
          <p:cNvPr id="1028" name="Picture 4" descr="C:\Users\user\Desktop\карты проппа\proppCard05_planerka_info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500174"/>
            <a:ext cx="1371600" cy="2076450"/>
          </a:xfrm>
          <a:prstGeom prst="rect">
            <a:avLst/>
          </a:prstGeom>
          <a:noFill/>
        </p:spPr>
      </p:pic>
      <p:pic>
        <p:nvPicPr>
          <p:cNvPr id="1029" name="Picture 5" descr="C:\Users\user\Desktop\карты проппа\proppCard06_planerka_inf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857232"/>
            <a:ext cx="1371600" cy="2076450"/>
          </a:xfrm>
          <a:prstGeom prst="rect">
            <a:avLst/>
          </a:prstGeom>
          <a:noFill/>
        </p:spPr>
      </p:pic>
      <p:pic>
        <p:nvPicPr>
          <p:cNvPr id="1030" name="Picture 6" descr="C:\Users\user\Desktop\карты проппа\proppCard08_planerka_info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071942"/>
            <a:ext cx="1371600" cy="2076450"/>
          </a:xfrm>
          <a:prstGeom prst="rect">
            <a:avLst/>
          </a:prstGeom>
          <a:noFill/>
        </p:spPr>
      </p:pic>
      <p:pic>
        <p:nvPicPr>
          <p:cNvPr id="1031" name="Picture 7" descr="C:\Users\user\Desktop\карты проппа\proppCard16_planerka_inf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3786190"/>
            <a:ext cx="1371600" cy="2076450"/>
          </a:xfrm>
          <a:prstGeom prst="rect">
            <a:avLst/>
          </a:prstGeom>
          <a:noFill/>
        </p:spPr>
      </p:pic>
      <p:pic>
        <p:nvPicPr>
          <p:cNvPr id="1032" name="Picture 8" descr="C:\Users\user\Desktop\карты проппа\proppCard17_planerka_info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4214818"/>
            <a:ext cx="1371600" cy="2076450"/>
          </a:xfrm>
          <a:prstGeom prst="rect">
            <a:avLst/>
          </a:prstGeom>
          <a:noFill/>
        </p:spPr>
      </p:pic>
      <p:pic>
        <p:nvPicPr>
          <p:cNvPr id="1033" name="Picture 9" descr="C:\Users\user\Desktop\карты проппа\proppCard27_planerka_info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5140" y="3714752"/>
            <a:ext cx="1371600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арты проппа\proppCard28_planerka_info.png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1571604" y="928670"/>
            <a:ext cx="5929354" cy="5000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89208"/>
          </a:xfrm>
        </p:spPr>
        <p:txBody>
          <a:bodyPr>
            <a:noAutofit/>
          </a:bodyPr>
          <a:lstStyle/>
          <a:p>
            <a:pPr algn="ctr"/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1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0" b="1" dirty="0" smtClean="0"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081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Карты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: конструктор сказок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Татьяна\Desktop\Карты Пропа\img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12776"/>
            <a:ext cx="6984776" cy="5238582"/>
          </a:xfrm>
          <a:prstGeom prst="rect">
            <a:avLst/>
          </a:prstGeom>
          <a:noFill/>
        </p:spPr>
      </p:pic>
      <p:pic>
        <p:nvPicPr>
          <p:cNvPr id="1028" name="Picture 4" descr="C:\Users\Татьяна\Desktop\Карты Пропа\propp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6"/>
            <a:ext cx="2078037" cy="2762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01622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Позднее эти три десятка функций были урезаны различными ученными до 28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Татьяна\Desktop\Карты Пропа\IMG_0716.jpg"/>
          <p:cNvPicPr>
            <a:picLocks noChangeAspect="1" noChangeArrowheads="1"/>
          </p:cNvPicPr>
          <p:nvPr/>
        </p:nvPicPr>
        <p:blipFill>
          <a:blip r:embed="rId2" cstate="print"/>
          <a:srcRect l="3791" r="3636" b="-843"/>
          <a:stretch>
            <a:fillRect/>
          </a:stretch>
        </p:blipFill>
        <p:spPr bwMode="auto">
          <a:xfrm>
            <a:off x="1619672" y="1645579"/>
            <a:ext cx="6408712" cy="497191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ы Пропп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ы Пропп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05273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ы Пропп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764704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98072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ы Пропп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1268760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ы Проппа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22108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ы Проппа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7704" y="386104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ы Проппа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350100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ы Проппа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3789040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ы Проппа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2320" y="422108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ы Пропп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ы Пропп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69269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ы Пропп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05273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836712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ы Пропп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1124744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ы Проппа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22108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ы Проппа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720" y="350100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ы Проппа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429309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ы Проппа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350100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ы Проппа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2320" y="4221088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ы Пропп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ы Пропп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908720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ы Пропп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96752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1052736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ы Пропп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077072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ы Проппа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3789040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ы Проппа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005064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ы Проппа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3717032"/>
            <a:ext cx="143065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ы проппа\proppCard01_planerka_inf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1371600" cy="2076450"/>
          </a:xfrm>
          <a:prstGeom prst="rect">
            <a:avLst/>
          </a:prstGeom>
          <a:noFill/>
        </p:spPr>
      </p:pic>
      <p:pic>
        <p:nvPicPr>
          <p:cNvPr id="1027" name="Picture 3" descr="C:\Users\user\Desktop\карты проппа\proppCard02_planerka_inf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857232"/>
            <a:ext cx="1371600" cy="2076450"/>
          </a:xfrm>
          <a:prstGeom prst="rect">
            <a:avLst/>
          </a:prstGeom>
          <a:noFill/>
        </p:spPr>
      </p:pic>
      <p:pic>
        <p:nvPicPr>
          <p:cNvPr id="1028" name="Picture 4" descr="C:\Users\user\Desktop\карты проппа\proppCard05_planerka_info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500174"/>
            <a:ext cx="1371600" cy="2076450"/>
          </a:xfrm>
          <a:prstGeom prst="rect">
            <a:avLst/>
          </a:prstGeom>
          <a:noFill/>
        </p:spPr>
      </p:pic>
      <p:pic>
        <p:nvPicPr>
          <p:cNvPr id="1029" name="Picture 5" descr="C:\Users\user\Desktop\карты проппа\proppCard06_planerka_inf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857232"/>
            <a:ext cx="1371600" cy="2076450"/>
          </a:xfrm>
          <a:prstGeom prst="rect">
            <a:avLst/>
          </a:prstGeom>
          <a:noFill/>
        </p:spPr>
      </p:pic>
      <p:pic>
        <p:nvPicPr>
          <p:cNvPr id="1030" name="Picture 6" descr="C:\Users\user\Desktop\карты проппа\proppCard08_planerka_info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071942"/>
            <a:ext cx="1371600" cy="2076450"/>
          </a:xfrm>
          <a:prstGeom prst="rect">
            <a:avLst/>
          </a:prstGeom>
          <a:noFill/>
        </p:spPr>
      </p:pic>
      <p:pic>
        <p:nvPicPr>
          <p:cNvPr id="1031" name="Picture 7" descr="C:\Users\user\Desktop\карты проппа\proppCard16_planerka_inf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3786190"/>
            <a:ext cx="1371600" cy="2076450"/>
          </a:xfrm>
          <a:prstGeom prst="rect">
            <a:avLst/>
          </a:prstGeom>
          <a:noFill/>
        </p:spPr>
      </p:pic>
      <p:pic>
        <p:nvPicPr>
          <p:cNvPr id="1032" name="Picture 8" descr="C:\Users\user\Desktop\карты проппа\proppCard17_planerka_info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4214818"/>
            <a:ext cx="1371600" cy="2076450"/>
          </a:xfrm>
          <a:prstGeom prst="rect">
            <a:avLst/>
          </a:prstGeom>
          <a:noFill/>
        </p:spPr>
      </p:pic>
      <p:pic>
        <p:nvPicPr>
          <p:cNvPr id="1033" name="Picture 9" descr="C:\Users\user\Desktop\карты проппа\proppCard27_planerka_info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5140" y="3714752"/>
            <a:ext cx="1371600" cy="2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Методика обучения: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5410944" cy="51125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этап: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познакомить детей со сказкой как жанром литературного произведения. Объяснить общую структуру сказки: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присказка, зачин (приглашение в сказку);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повествование;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концовка сказки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(возвращение слушателя в реальную действительность).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715200" cy="46085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чтение сказки и сопровождение чтения выкладыванием 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карт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</TotalTime>
  <Words>76</Words>
  <Application>Microsoft Office PowerPoint</Application>
  <PresentationFormat>Экран (4:3)</PresentationFormat>
  <Paragraphs>20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Карты Проппа: конструктор сказок</vt:lpstr>
      <vt:lpstr>Позднее эти три десятка функций были урезаны различными ученными до 28 </vt:lpstr>
      <vt:lpstr>Слайд 4</vt:lpstr>
      <vt:lpstr>Слайд 5</vt:lpstr>
      <vt:lpstr>Слайд 6</vt:lpstr>
      <vt:lpstr>Слайд 7</vt:lpstr>
      <vt:lpstr>Методика обучения:</vt:lpstr>
      <vt:lpstr>Слайд 9</vt:lpstr>
      <vt:lpstr>Слайд 10</vt:lpstr>
      <vt:lpstr>Слайд 11</vt:lpstr>
      <vt:lpstr>Слайд 12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«Карты Проппа»</dc:title>
  <dc:creator>Татьяна</dc:creator>
  <cp:lastModifiedBy>user</cp:lastModifiedBy>
  <cp:revision>53</cp:revision>
  <dcterms:created xsi:type="dcterms:W3CDTF">2016-04-16T08:30:27Z</dcterms:created>
  <dcterms:modified xsi:type="dcterms:W3CDTF">2017-03-09T10:59:30Z</dcterms:modified>
</cp:coreProperties>
</file>