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3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2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29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1422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446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746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65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660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6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195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4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28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83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8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8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91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69059-EEBB-4286-8053-0AE1259FAE99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429A1-835F-4C03-BAA6-B05070070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0089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B62739-ACE0-48BE-AB63-199A4E814B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КЕРАСИНОВАЯ ЛАМПА</a:t>
            </a:r>
          </a:p>
        </p:txBody>
      </p:sp>
    </p:spTree>
    <p:extLst>
      <p:ext uri="{BB962C8B-B14F-4D97-AF65-F5344CB8AC3E}">
        <p14:creationId xmlns:p14="http://schemas.microsoft.com/office/powerpoint/2010/main" val="3394788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27A89E4-0677-41AA-9CC8-C498ED88A54F}"/>
              </a:ext>
            </a:extLst>
          </p:cNvPr>
          <p:cNvSpPr/>
          <p:nvPr/>
        </p:nvSpPr>
        <p:spPr>
          <a:xfrm>
            <a:off x="562708" y="4320732"/>
            <a:ext cx="118027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Кероси́новая</a:t>
            </a:r>
            <a:r>
              <a:rPr lang="ru-RU" sz="2400" dirty="0"/>
              <a:t> </a:t>
            </a:r>
            <a:r>
              <a:rPr lang="ru-RU" sz="2400" dirty="0" err="1"/>
              <a:t>ла́мпа</a:t>
            </a:r>
            <a:r>
              <a:rPr lang="ru-RU" sz="2400" dirty="0"/>
              <a:t> — светильник, работающий на основе сгорания керосина — продукта перегонки нефти.</a:t>
            </a:r>
          </a:p>
          <a:p>
            <a:endParaRPr lang="ru-RU" sz="2400" dirty="0"/>
          </a:p>
          <a:p>
            <a:r>
              <a:rPr lang="ru-RU" sz="2400" dirty="0"/>
              <a:t>После широкого внедрения электрического освещения керосиновые лампы используются в основном там, где нет электричества, в качестве аварийных на случай отключения электроэнергии, а также туристами.</a:t>
            </a:r>
          </a:p>
        </p:txBody>
      </p:sp>
      <p:pic>
        <p:nvPicPr>
          <p:cNvPr id="2050" name="Picture 2" descr="https://upload.wikimedia.org/wikipedia/commons/thumb/9/9e/Kerosene_lamp_CZ_modern.jpg/800px-Kerosene_lamp_CZ_modern.jpg">
            <a:extLst>
              <a:ext uri="{FF2B5EF4-FFF2-40B4-BE49-F238E27FC236}">
                <a16:creationId xmlns:a16="http://schemas.microsoft.com/office/drawing/2014/main" id="{49A76EAF-5F83-450C-B515-2AAF27F79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505" y="0"/>
            <a:ext cx="3239549" cy="432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00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Petroleumlampe01.jpg">
            <a:extLst>
              <a:ext uri="{FF2B5EF4-FFF2-40B4-BE49-F238E27FC236}">
                <a16:creationId xmlns:a16="http://schemas.microsoft.com/office/drawing/2014/main" id="{12F6F968-2034-4164-87DC-07D7BD54D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46" y="416754"/>
            <a:ext cx="4093698" cy="571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679F19E-C4CD-4E89-9175-925DA8B3B39C}"/>
              </a:ext>
            </a:extLst>
          </p:cNvPr>
          <p:cNvSpPr/>
          <p:nvPr/>
        </p:nvSpPr>
        <p:spPr>
          <a:xfrm>
            <a:off x="5678658" y="1382308"/>
            <a:ext cx="52941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Первый прототип керосиновой лампы — нефтяная лампа — была описана Ар-Рази в Багдаде IX века. Они не нашли широкого применения в освещении. До середины XIX века в освещении господствовали растительные и животные жиры, сжигаемые в масляных лампах.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986A91-5926-44A6-8053-CA6C6304EFA3}"/>
              </a:ext>
            </a:extLst>
          </p:cNvPr>
          <p:cNvSpPr/>
          <p:nvPr/>
        </p:nvSpPr>
        <p:spPr>
          <a:xfrm>
            <a:off x="182881" y="6240752"/>
            <a:ext cx="4754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Керосиновый фонарь «Летучая мышь».</a:t>
            </a:r>
          </a:p>
        </p:txBody>
      </p:sp>
    </p:spTree>
    <p:extLst>
      <p:ext uri="{BB962C8B-B14F-4D97-AF65-F5344CB8AC3E}">
        <p14:creationId xmlns:p14="http://schemas.microsoft.com/office/powerpoint/2010/main" val="416827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2AB530-91BC-404A-9592-95AA246D0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69" y="365760"/>
            <a:ext cx="3610488" cy="541606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1F46DE7-7332-4FF5-A20E-E7C0FC5867E3}"/>
              </a:ext>
            </a:extLst>
          </p:cNvPr>
          <p:cNvSpPr/>
          <p:nvPr/>
        </p:nvSpPr>
        <p:spPr>
          <a:xfrm>
            <a:off x="5087815" y="36576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 настоящее время известны несколько вариантов конструкции керосиновых ламп. В первую очередь это традиционные фитильные лампы.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BD6059C-0E07-4C6B-BAAB-C9F98BDA3D9C}"/>
              </a:ext>
            </a:extLst>
          </p:cNvPr>
          <p:cNvSpPr/>
          <p:nvPr/>
        </p:nvSpPr>
        <p:spPr>
          <a:xfrm>
            <a:off x="1144893" y="6057873"/>
            <a:ext cx="3009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Фитильная лампа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02CFB28-E634-466A-B517-BC6F663C293A}"/>
              </a:ext>
            </a:extLst>
          </p:cNvPr>
          <p:cNvSpPr/>
          <p:nvPr/>
        </p:nvSpPr>
        <p:spPr>
          <a:xfrm>
            <a:off x="5087815" y="2802877"/>
            <a:ext cx="609600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Чтобы керосин сгорал ровным пламенем, фитиль в верхней части немного подрезают острыми ножницами, убирая ту часть ткани, от которой поднимается вверх коптящий «язычок». При необходимости процедуру повторяют.</a:t>
            </a:r>
          </a:p>
        </p:txBody>
      </p:sp>
    </p:spTree>
    <p:extLst>
      <p:ext uri="{BB962C8B-B14F-4D97-AF65-F5344CB8AC3E}">
        <p14:creationId xmlns:p14="http://schemas.microsoft.com/office/powerpoint/2010/main" val="4131614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AC1D9D9-749A-4DD4-B92A-89D1BB38B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592" y="517133"/>
            <a:ext cx="2869808" cy="543081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988573C-AC5D-4332-BAC2-B8489A4BDCE1}"/>
              </a:ext>
            </a:extLst>
          </p:cNvPr>
          <p:cNvSpPr/>
          <p:nvPr/>
        </p:nvSpPr>
        <p:spPr>
          <a:xfrm>
            <a:off x="262578" y="6254820"/>
            <a:ext cx="4225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Калильная керосиновая лампа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28DD4C7-027A-46A3-8367-96B948DC6411}"/>
              </a:ext>
            </a:extLst>
          </p:cNvPr>
          <p:cNvSpPr/>
          <p:nvPr/>
        </p:nvSpPr>
        <p:spPr>
          <a:xfrm>
            <a:off x="4834597" y="240680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По трубочке керосин поднимается в зону горения, где нагревается и испаряется. Далее трубочка ведёт пары топлива к горелке, где керосин сгорает, нагревая калильную сетку.</a:t>
            </a:r>
          </a:p>
        </p:txBody>
      </p:sp>
    </p:spTree>
    <p:extLst>
      <p:ext uri="{BB962C8B-B14F-4D97-AF65-F5344CB8AC3E}">
        <p14:creationId xmlns:p14="http://schemas.microsoft.com/office/powerpoint/2010/main" val="2912279462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39</TotalTime>
  <Words>177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След самолета</vt:lpstr>
      <vt:lpstr>КЕРАСИНОВАЯ ЛАМПА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КЕРАСИНОВАЯ ЛАМПА</dc:title>
  <dc:creator>влад</dc:creator>
  <cp:lastModifiedBy>влад</cp:lastModifiedBy>
  <cp:revision>5</cp:revision>
  <dcterms:created xsi:type="dcterms:W3CDTF">2017-09-08T15:20:54Z</dcterms:created>
  <dcterms:modified xsi:type="dcterms:W3CDTF">2017-09-08T16:00:25Z</dcterms:modified>
</cp:coreProperties>
</file>