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1" r:id="rId5"/>
    <p:sldId id="257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EE12"/>
    <a:srgbClr val="4BD5E3"/>
    <a:srgbClr val="D6E456"/>
    <a:srgbClr val="09AF25"/>
    <a:srgbClr val="6BEE4C"/>
    <a:srgbClr val="D40699"/>
    <a:srgbClr val="E56D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BD5E3"/>
            </a:gs>
            <a:gs pos="50000">
              <a:srgbClr val="E56DD4"/>
            </a:gs>
            <a:gs pos="100000">
              <a:srgbClr val="D40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3;&#1100;&#1075;&#1072;\Documents\&#1042;&#1085;&#1077;&#1082;&#1083;&#1072;&#1089;&#1089;&#1085;&#1099;&#1077;%20&#1084;&#1077;&#1088;&#1086;&#1087;&#1088;&#1080;&#1103;&#1090;&#1080;&#1103;\&#1050;&#1054;&#1053;&#1050;&#1059;&#1056;&#1057;\Golos-Yu-B-Levitana-Ob_yavlenie-o-nachale-voyny(muzofon.co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4;&#1083;&#1100;&#1075;&#1072;\Documents\&#1042;&#1085;&#1077;&#1082;&#1083;&#1072;&#1089;&#1089;&#1085;&#1099;&#1077;%20&#1084;&#1077;&#1088;&#1086;&#1087;&#1088;&#1080;&#1103;&#1090;&#1080;&#1103;\&#1050;&#1054;&#1053;&#1050;&#1059;&#1056;&#1057;\saintwar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3;&#1100;&#1075;&#1072;\Documents\&#1042;&#1085;&#1077;&#1082;&#1083;&#1072;&#1089;&#1089;&#1085;&#1099;&#1077;%20&#1084;&#1077;&#1088;&#1086;&#1087;&#1088;&#1080;&#1103;&#1090;&#1080;&#1103;\&#1050;&#1054;&#1053;&#1050;&#1059;&#1056;&#1057;\Lyudmila-Gurchenko-Molitva-o-syne(muzofon.com)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4;&#1083;&#1100;&#1075;&#1072;\Documents\&#1042;&#1085;&#1077;&#1082;&#1083;&#1072;&#1089;&#1089;&#1085;&#1099;&#1077;%20&#1084;&#1077;&#1088;&#1086;&#1087;&#1088;&#1080;&#1103;&#1090;&#1080;&#1103;\&#1050;&#1054;&#1053;&#1050;&#1059;&#1056;&#1057;\&#1052;&#1086;&#1083;&#1080;&#1090;&#1074;&#1072;.mp3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4;&#1083;&#1100;&#1075;&#1072;\Documents\&#1042;&#1085;&#1077;&#1082;&#1083;&#1072;&#1089;&#1089;&#1085;&#1099;&#1077;%20&#1084;&#1077;&#1088;&#1086;&#1087;&#1088;&#1080;&#1103;&#1090;&#1080;&#1103;\&#1050;&#1054;&#1053;&#1050;&#1059;&#1056;&#1057;\Lev-Leschenko-Den_-Pobedy-Pesnya-75-muz-Davida-Tuhmanova---st-Vladimira-Haritonova(muzofon.com)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8253" y="0"/>
            <a:ext cx="9192254" cy="689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07156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Конкурс чтецов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214554"/>
            <a:ext cx="7643866" cy="34242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«О Родине, о подвиге, о славе…»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Golos-Yu-B-Levitana-Ob_yavlenie-o-nachale-voyn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0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родина-мать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14546" y="0"/>
            <a:ext cx="4721733" cy="6800850"/>
          </a:xfrm>
          <a:noFill/>
          <a:ln/>
        </p:spPr>
      </p:pic>
      <p:pic>
        <p:nvPicPr>
          <p:cNvPr id="5" name="saintwa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72198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4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Lyudmila-Gurchenko-Molitva-o-syne(muzofon.com)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4291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956" y="0"/>
            <a:ext cx="9191955" cy="690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1437" cy="686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Моли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28662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7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966" y="0"/>
            <a:ext cx="9191965" cy="69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Lev-Leschenko-Den_-Pobedy-Pesnya-75-muz-Davida-Tuhmanova---st-Vladimira-Haritonova(muzofon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12</Words>
  <Application>Microsoft Office PowerPoint</Application>
  <PresentationFormat>Экран (4:3)</PresentationFormat>
  <Paragraphs>2</Paragraphs>
  <Slides>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Конкурс чтецов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чтецов</dc:title>
  <dc:creator>Ольга</dc:creator>
  <cp:lastModifiedBy>Ольга</cp:lastModifiedBy>
  <cp:revision>11</cp:revision>
  <dcterms:created xsi:type="dcterms:W3CDTF">2014-04-18T18:00:17Z</dcterms:created>
  <dcterms:modified xsi:type="dcterms:W3CDTF">2017-01-12T18:51:32Z</dcterms:modified>
</cp:coreProperties>
</file>