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7"/>
  </p:handoutMasterIdLst>
  <p:sldIdLst>
    <p:sldId id="262" r:id="rId2"/>
    <p:sldId id="261" r:id="rId3"/>
    <p:sldId id="258" r:id="rId4"/>
    <p:sldId id="259" r:id="rId5"/>
    <p:sldId id="260" r:id="rId6"/>
    <p:sldId id="263" r:id="rId7"/>
    <p:sldId id="268" r:id="rId8"/>
    <p:sldId id="275" r:id="rId9"/>
    <p:sldId id="277" r:id="rId10"/>
    <p:sldId id="265" r:id="rId11"/>
    <p:sldId id="278" r:id="rId12"/>
    <p:sldId id="267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 varScale="1">
        <p:scale>
          <a:sx n="69" d="100"/>
          <a:sy n="69" d="100"/>
        </p:scale>
        <p:origin x="-14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C6E141-8406-4F0A-9987-0AB3AA3AD62C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CD220-F865-4679-928A-BD867D830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574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jpeg"/><Relationship Id="rId7" Type="http://schemas.openxmlformats.org/officeDocument/2006/relationships/image" Target="../media/image2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30.gif"/><Relationship Id="rId4" Type="http://schemas.openxmlformats.org/officeDocument/2006/relationships/image" Target="../media/image2.jpg"/><Relationship Id="rId9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5.jpg"/><Relationship Id="rId7" Type="http://schemas.openxmlformats.org/officeDocument/2006/relationships/image" Target="../media/image4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10" Type="http://schemas.openxmlformats.org/officeDocument/2006/relationships/image" Target="../media/image13.jpg"/><Relationship Id="rId4" Type="http://schemas.openxmlformats.org/officeDocument/2006/relationships/image" Target="../media/image8.jpg"/><Relationship Id="rId9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2681268"/>
          </a:xfrm>
        </p:spPr>
        <p:txBody>
          <a:bodyPr/>
          <a:lstStyle/>
          <a:p>
            <a:r>
              <a:rPr lang="ru-RU" sz="6000" dirty="0">
                <a:latin typeface="Monotype Corsiva" pitchFamily="66" charset="0"/>
              </a:rPr>
              <a:t>Технология </a:t>
            </a:r>
            <a:r>
              <a:rPr lang="ru-RU" sz="6000" dirty="0" smtClean="0">
                <a:latin typeface="Monotype Corsiva" pitchFamily="66" charset="0"/>
              </a:rPr>
              <a:t>«</a:t>
            </a:r>
            <a:r>
              <a:rPr lang="ru-RU" sz="6000" dirty="0" err="1">
                <a:latin typeface="Monotype Corsiva" pitchFamily="66" charset="0"/>
              </a:rPr>
              <a:t>кроссенс</a:t>
            </a:r>
            <a:r>
              <a:rPr lang="ru-RU" sz="6000" dirty="0">
                <a:latin typeface="Monotype Corsiva" pitchFamily="66" charset="0"/>
              </a:rPr>
              <a:t>» на уроках истории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3429000"/>
            <a:ext cx="7125112" cy="2429798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600" b="1" dirty="0" smtClean="0">
                <a:latin typeface="Monotype Corsiva" pitchFamily="66" charset="0"/>
              </a:rPr>
              <a:t>Учитель истории Трифонова О.А.</a:t>
            </a:r>
            <a:endParaRPr lang="ru-RU" sz="36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44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7071725" cy="5313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17154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535" y="2589634"/>
            <a:ext cx="2654605" cy="24955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56424"/>
            <a:ext cx="3291794" cy="23042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314" y="334111"/>
            <a:ext cx="2612862" cy="23027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88030"/>
            <a:ext cx="2768092" cy="23726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5085184"/>
            <a:ext cx="3459325" cy="15841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031244"/>
            <a:ext cx="2691349" cy="16381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141" y="2660680"/>
            <a:ext cx="2455132" cy="39603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36910"/>
            <a:ext cx="3456384" cy="258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489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88640"/>
            <a:ext cx="7056784" cy="6513954"/>
          </a:xfrm>
        </p:spPr>
      </p:pic>
    </p:spTree>
    <p:extLst>
      <p:ext uri="{BB962C8B-B14F-4D97-AF65-F5344CB8AC3E}">
        <p14:creationId xmlns:p14="http://schemas.microsoft.com/office/powerpoint/2010/main" val="9428591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411"/>
          <a:stretch/>
        </p:blipFill>
        <p:spPr>
          <a:xfrm>
            <a:off x="611561" y="764704"/>
            <a:ext cx="2949058" cy="1728192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45"/>
          <a:stretch/>
        </p:blipFill>
        <p:spPr>
          <a:xfrm>
            <a:off x="3563888" y="764704"/>
            <a:ext cx="2376264" cy="206102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8" r="24950"/>
          <a:stretch/>
        </p:blipFill>
        <p:spPr>
          <a:xfrm>
            <a:off x="5940152" y="761047"/>
            <a:ext cx="2349979" cy="206467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832652"/>
            <a:ext cx="2466975" cy="18478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698727"/>
            <a:ext cx="2466975" cy="18478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277" y="4319006"/>
            <a:ext cx="2047875" cy="222885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412786"/>
            <a:ext cx="3208709" cy="213379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504574"/>
            <a:ext cx="2880320" cy="190821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275" y="2438400"/>
            <a:ext cx="3364920" cy="207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87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22" y="188640"/>
            <a:ext cx="8604448" cy="645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211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00" y="2728119"/>
            <a:ext cx="1905000" cy="2209800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324100"/>
            <a:ext cx="2808312" cy="232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94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20688"/>
            <a:ext cx="5688632" cy="5954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166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1817753"/>
              </p:ext>
            </p:extLst>
          </p:nvPr>
        </p:nvGraphicFramePr>
        <p:xfrm>
          <a:off x="899592" y="1124745"/>
          <a:ext cx="7128792" cy="5112567"/>
        </p:xfrm>
        <a:graphic>
          <a:graphicData uri="http://schemas.openxmlformats.org/drawingml/2006/table">
            <a:tbl>
              <a:tblPr firstRow="1" bandRow="1"/>
              <a:tblGrid>
                <a:gridCol w="2546180"/>
                <a:gridCol w="2291306"/>
                <a:gridCol w="2291306"/>
              </a:tblGrid>
              <a:tr h="1854007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3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3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ru-RU" sz="3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280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8</a:t>
                      </a:r>
                      <a:endParaRPr lang="ru-RU" sz="3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9</a:t>
                      </a:r>
                      <a:endParaRPr lang="ru-RU" sz="3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endParaRPr lang="ru-RU" sz="3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9280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  <a:endParaRPr lang="ru-RU" sz="3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</a:t>
                      </a:r>
                      <a:endParaRPr lang="ru-RU" sz="3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endParaRPr lang="ru-RU" sz="3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381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60648"/>
            <a:ext cx="6071740" cy="337318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"/>
          <a:stretch/>
        </p:blipFill>
        <p:spPr>
          <a:xfrm>
            <a:off x="1246909" y="3645024"/>
            <a:ext cx="6133404" cy="267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0431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49" y="1160748"/>
            <a:ext cx="5357685" cy="417646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034" y="1196752"/>
            <a:ext cx="2942817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8973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332656"/>
            <a:ext cx="7125112" cy="60486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1. определить тематику, общую идею;</a:t>
            </a:r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. выделить 9 элементов, имеющих отношение к эпохе, идее, теме;</a:t>
            </a:r>
          </a:p>
          <a:p>
            <a:pPr marL="0" indent="0">
              <a:buNone/>
            </a:pPr>
            <a:r>
              <a:rPr lang="ru-RU" dirty="0"/>
              <a:t>3. найти связь между элементами, определить последовательность;</a:t>
            </a:r>
          </a:p>
          <a:p>
            <a:pPr marL="0" indent="0">
              <a:buNone/>
            </a:pPr>
            <a:r>
              <a:rPr lang="ru-RU" dirty="0"/>
              <a:t>4. выделить элементы, имеющие 3 и более связей (крест, основа);</a:t>
            </a:r>
          </a:p>
          <a:p>
            <a:pPr marL="0" indent="0">
              <a:buNone/>
            </a:pPr>
            <a:r>
              <a:rPr lang="ru-RU" dirty="0"/>
              <a:t>5. сконцентрировать смысл в одном элементе </a:t>
            </a:r>
            <a:r>
              <a:rPr lang="ru-RU" dirty="0" smtClean="0"/>
              <a:t>(9-й </a:t>
            </a:r>
            <a:r>
              <a:rPr lang="ru-RU" dirty="0"/>
              <a:t>квадрат);</a:t>
            </a:r>
          </a:p>
          <a:p>
            <a:pPr marL="0" indent="0">
              <a:buNone/>
            </a:pPr>
            <a:r>
              <a:rPr lang="ru-RU" dirty="0"/>
              <a:t>6. выделить отличительные черты, особенности каждого элемента;</a:t>
            </a:r>
          </a:p>
          <a:p>
            <a:pPr marL="0" indent="0">
              <a:buNone/>
            </a:pPr>
            <a:r>
              <a:rPr lang="ru-RU" dirty="0"/>
              <a:t>7. поиск и подбор изображений, иллюстрирующих элементы;</a:t>
            </a:r>
          </a:p>
          <a:p>
            <a:pPr marL="0" indent="0">
              <a:buNone/>
            </a:pPr>
            <a:r>
              <a:rPr lang="ru-RU" dirty="0"/>
              <a:t>8. заменить прямые образы и ассоциаций косвенными, символическими;</a:t>
            </a:r>
          </a:p>
          <a:p>
            <a:pPr marL="0" indent="0">
              <a:buNone/>
            </a:pPr>
            <a:r>
              <a:rPr lang="ru-RU" dirty="0"/>
              <a:t>9. выход на новый уровень (переход к более сложным заданиям).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72859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20688"/>
            <a:ext cx="5688632" cy="5954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051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6" t="8586" r="13333" b="11011"/>
          <a:stretch/>
        </p:blipFill>
        <p:spPr bwMode="auto">
          <a:xfrm>
            <a:off x="1187624" y="620688"/>
            <a:ext cx="6480720" cy="5418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969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872283"/>
            <a:ext cx="2647950" cy="17335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2304256" cy="252412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832" y="188640"/>
            <a:ext cx="2400316" cy="24128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117" y="182247"/>
            <a:ext cx="2066925" cy="22098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148" y="2234417"/>
            <a:ext cx="1975136" cy="31116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895" y="4869160"/>
            <a:ext cx="2419350" cy="18859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2"/>
          <a:stretch/>
        </p:blipFill>
        <p:spPr>
          <a:xfrm>
            <a:off x="2542853" y="4847309"/>
            <a:ext cx="2610295" cy="18859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6" t="-5117" r="19979" b="5117"/>
          <a:stretch/>
        </p:blipFill>
        <p:spPr>
          <a:xfrm>
            <a:off x="436167" y="2599875"/>
            <a:ext cx="2710703" cy="227240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832" y="2623324"/>
            <a:ext cx="2647950" cy="2245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43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121</TotalTime>
  <Words>124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Spring</vt:lpstr>
      <vt:lpstr>Технология «кроссенс» на уроках истории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«кроссенс» на уроках истории  </dc:title>
  <dc:creator>Трифонова Ольга</dc:creator>
  <cp:lastModifiedBy>Ольга</cp:lastModifiedBy>
  <cp:revision>15</cp:revision>
  <dcterms:created xsi:type="dcterms:W3CDTF">2016-04-07T04:51:43Z</dcterms:created>
  <dcterms:modified xsi:type="dcterms:W3CDTF">2017-03-17T11:21:47Z</dcterms:modified>
</cp:coreProperties>
</file>