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3" r:id="rId4"/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avatanplus.com/files/resources/original/576e494684a3e15586ce3b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4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МДБОУ «ЦРР – детский сад №5 ЛГО»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Мастер-класс 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изготовлению поделки ручной работы 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 ниток»</a:t>
            </a:r>
          </a:p>
          <a:p>
            <a:pPr algn="ctr">
              <a:buNone/>
            </a:pPr>
            <a:endParaRPr lang="ru-RU" sz="3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Сторожко Светлана Анатольевна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s-media-cache-ak0.pinimg.com/736x/7a/98/a7/7a98a7f2255e69b84fa4120fa2612e1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7225" y="0"/>
            <a:ext cx="5566775" cy="4143380"/>
          </a:xfrm>
          <a:prstGeom prst="rect">
            <a:avLst/>
          </a:prstGeom>
          <a:noFill/>
        </p:spPr>
      </p:pic>
      <p:pic>
        <p:nvPicPr>
          <p:cNvPr id="19460" name="Picture 4" descr="http://mtdata.ru/u4/photo3C4B/20961174436-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14700"/>
            <a:ext cx="5753100" cy="3543300"/>
          </a:xfrm>
          <a:prstGeom prst="rect">
            <a:avLst/>
          </a:prstGeom>
          <a:noFill/>
        </p:spPr>
      </p:pic>
      <p:pic>
        <p:nvPicPr>
          <p:cNvPr id="19462" name="Picture 6" descr="http://maskaart.ru/wp-content/uploads/2015/01/post142_image0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3643306" cy="3409509"/>
          </a:xfrm>
          <a:prstGeom prst="rect">
            <a:avLst/>
          </a:prstGeom>
          <a:noFill/>
        </p:spPr>
      </p:pic>
      <p:pic>
        <p:nvPicPr>
          <p:cNvPr id="19466" name="Picture 10" descr="http://prostodelkino.com/uploads/posts/2012-11-25/image_8239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29658" y="4071942"/>
            <a:ext cx="3614342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avatanplus.com/files/resources/original/576e494684a3e15586ce3b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431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изготовление поделки-украшения для настроения.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привычку работать аккуратно, самостоятельно, доводить начатое дело до логического завершения.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уверенность в своих умениях.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желание сделать что-то необычное, красивое своими руками.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avatanplus.com/files/resources/original/576e494684a3e15586ce3b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4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Эти материалы нам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понадобятся для работы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dob.1september.ru/2008/23/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500174"/>
            <a:ext cx="6762777" cy="5072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avatanplus.com/files/resources/original/576e494684a3e15586ce3b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4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Две основы круглой формы сложите вместе.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vashechudo.ru/images/4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500174"/>
            <a:ext cx="6083144" cy="5005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avatanplus.com/files/resources/original/576e494684a3e15586ce3b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4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Равномерно накрутите нитки по всему диаметру основы от внутреннего до внешнего контура в несколько слоев.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vashechudo.ru/images/4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285992"/>
            <a:ext cx="4384939" cy="4171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s://avatanplus.com/files/resources/original/576e494684a3e15586ce3b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4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201135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Разрежьте нитки ножницами между кольцами основы по внешнему контуру. При этом плотно придерживайте нитки у внутреннего контура.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vashechudo.ru/images/4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357430"/>
            <a:ext cx="4379730" cy="4192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avatanplus.com/files/resources/original/576e494684a3e15586ce3b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4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4. Туго перевяжите середину будущего помпона, пропустив нитку между основами.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vashechudo.ru/images/4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928802"/>
            <a:ext cx="5033130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avatanplus.com/files/resources/original/576e494684a3e15586ce3b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4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5. Снимите картонную основу. Расправьте и распушите помпон. Обрежьте выступающие нитки на помпоне.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vashechudo.ru/images/4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071678"/>
            <a:ext cx="5095884" cy="4344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avatanplus.com/files/resources/original/576e494684a3e15586ce3b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4310"/>
          </a:xfrm>
          <a:prstGeom prst="rect">
            <a:avLst/>
          </a:prstGeom>
          <a:noFill/>
        </p:spPr>
      </p:pic>
      <p:pic>
        <p:nvPicPr>
          <p:cNvPr id="18436" name="Picture 4" descr="C:\Users\днс\Desktop\Новая папка\20170910_13530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28604"/>
            <a:ext cx="4575205" cy="602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139</Words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МДБОУ «ЦРР – детский сад №5 ЛГО»</vt:lpstr>
      <vt:lpstr>Цели и задачи</vt:lpstr>
      <vt:lpstr>Эти материалы нам понадобятся для работы</vt:lpstr>
      <vt:lpstr>1. Две основы круглой формы сложите вместе.</vt:lpstr>
      <vt:lpstr>2. Равномерно накрутите нитки по всему диаметру основы от внутреннего до внешнего контура в несколько слоев.</vt:lpstr>
      <vt:lpstr>3. Разрежьте нитки ножницами между кольцами основы по внешнему контуру. При этом плотно придерживайте нитки у внутреннего контура.</vt:lpstr>
      <vt:lpstr>4. Туго перевяжите середину будущего помпона, пропустив нитку между основами.</vt:lpstr>
      <vt:lpstr>5. Снимите картонную основу. Расправьте и распушите помпон. Обрежьте выступающие нитки на помпоне.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ТРЕТЬЯ СЕМЕЙКА</dc:creator>
  <cp:lastModifiedBy>ТРЕТЬЯ СЕМЕЙКА</cp:lastModifiedBy>
  <cp:revision>13</cp:revision>
  <dcterms:created xsi:type="dcterms:W3CDTF">2017-09-10T03:59:03Z</dcterms:created>
  <dcterms:modified xsi:type="dcterms:W3CDTF">2017-09-10T06:47:40Z</dcterms:modified>
</cp:coreProperties>
</file>