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Знаете ли вы что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изображено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гербе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района?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что изображенно на гербе Искитимского района?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Да, цветок</c:v>
                </c:pt>
                <c:pt idx="1">
                  <c:v>Нет</c:v>
                </c:pt>
                <c:pt idx="2">
                  <c:v>Да, Кандык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0.57999999999999996</c:v>
                </c:pt>
                <c:pt idx="1">
                  <c:v>0.26</c:v>
                </c:pt>
                <c:pt idx="2">
                  <c:v>0.16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Правда ли что на гербах чаще всего изображают природные и исторические особенности?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Правда ли что на гербах чаще всего изображают природные и исторические особенности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66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c:spPr>
          </c:dPt>
          <c:cat>
            <c:strRef>
              <c:f>Лист1!$A$2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286352148645838"/>
          <c:y val="0.61278183977002876"/>
          <c:w val="0.15787406000894069"/>
          <c:h val="7.1757592800899883E-2"/>
        </c:manualLayout>
      </c:layout>
      <c:overlay val="0"/>
      <c:txPr>
        <a:bodyPr/>
        <a:lstStyle/>
        <a:p>
          <a:pPr>
            <a:defRPr sz="3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автора герба Искитимского района? Назовите Ф.И.О.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Да, Панов Ю.А.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0.35</c:v>
                </c:pt>
                <c:pt idx="1">
                  <c:v>0.65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7788" y="3326723"/>
            <a:ext cx="77724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 чем рассказывает герб?</a:t>
            </a:r>
            <a:br>
              <a:rPr lang="ru-RU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08868" y="4941168"/>
            <a:ext cx="4920743" cy="211264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Голомзик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Элина , </a:t>
            </a:r>
          </a:p>
          <a:p>
            <a:pPr algn="l"/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Чубыкина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Мария 8 «Б» класс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«Гимназия №1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955977" y="1184402"/>
            <a:ext cx="7430896" cy="1956440"/>
            <a:chOff x="1108908" y="1172263"/>
            <a:chExt cx="7430896" cy="1956440"/>
          </a:xfrm>
        </p:grpSpPr>
        <p:pic>
          <p:nvPicPr>
            <p:cNvPr id="8" name="Рисунок 7" descr="Герб Сузунского района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4461" y="1172263"/>
              <a:ext cx="1702720" cy="18591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Рисунок 5" descr="Герб Черепановского района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1172263"/>
              <a:ext cx="1702840" cy="18497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Рисунок 4" descr="http://www.bankgorodov.ru/public/photos/coa/1121_bi.jp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43064">
              <a:off x="1108908" y="1306511"/>
              <a:ext cx="1669599" cy="18216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Рисунок 8" descr="Герб Маслянинского района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85962">
              <a:off x="6838973" y="1325969"/>
              <a:ext cx="1700831" cy="180273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2761561" y="4221088"/>
            <a:ext cx="45968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/>
                <a:ea typeface="Calibri"/>
              </a:rPr>
              <a:t>Проблемно-реферативная </a:t>
            </a:r>
            <a:r>
              <a:rPr lang="ru-RU" sz="2400" dirty="0" smtClean="0">
                <a:latin typeface="Times New Roman"/>
                <a:ea typeface="Calibri"/>
              </a:rPr>
              <a:t>работа.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081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0" y="5445225"/>
            <a:ext cx="9144000" cy="14467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Маслянинский</a:t>
            </a:r>
            <a:r>
              <a:rPr lang="ru-RU" b="1" dirty="0"/>
              <a:t> район</a:t>
            </a:r>
            <a:r>
              <a:rPr lang="ru-RU" dirty="0"/>
              <a:t> — муниципальное образование в Новосибирской области России. Административный центр — посёлок городского типа Маслянино.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88633" y="19650"/>
            <a:ext cx="9232634" cy="9087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Маслянинский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 район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0" y="934616"/>
            <a:ext cx="8894787" cy="4429038"/>
            <a:chOff x="0" y="934616"/>
            <a:chExt cx="8894787" cy="4429038"/>
          </a:xfrm>
        </p:grpSpPr>
        <p:pic>
          <p:nvPicPr>
            <p:cNvPr id="8" name="Picture 2" descr="http://xn--80aedhpaniteww9c.xn--p1ai/map3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34616"/>
              <a:ext cx="5758796" cy="4364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Стрелка влево 8"/>
            <p:cNvSpPr/>
            <p:nvPr/>
          </p:nvSpPr>
          <p:spPr>
            <a:xfrm rot="7621562">
              <a:off x="4802176" y="4861748"/>
              <a:ext cx="692193" cy="311619"/>
            </a:xfrm>
            <a:prstGeom prst="lef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 descr="Герб Маслянинского района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4" y="1454523"/>
              <a:ext cx="2666603" cy="352839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08773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517232"/>
            <a:ext cx="8568952" cy="1184995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Искитимский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район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— муниципальное образование в Новосибирской области России. Административный центр — город 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Искитим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(не входит в состав района).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07504" y="764704"/>
            <a:ext cx="8928992" cy="4725144"/>
            <a:chOff x="107504" y="764704"/>
            <a:chExt cx="8928992" cy="4725144"/>
          </a:xfrm>
        </p:grpSpPr>
        <p:pic>
          <p:nvPicPr>
            <p:cNvPr id="4" name="Picture 2" descr="http://xn--80aedhpaniteww9c.xn--p1ai/map3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764704"/>
              <a:ext cx="6066011" cy="4725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Рисунок 5" descr="http://www.bankgorodov.ru/public/photos/coa/1121_bi.jp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3515" y="1412776"/>
              <a:ext cx="2862981" cy="322550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Стрелка влево 6"/>
            <p:cNvSpPr/>
            <p:nvPr/>
          </p:nvSpPr>
          <p:spPr>
            <a:xfrm rot="3643632">
              <a:off x="4753529" y="4759295"/>
              <a:ext cx="860613" cy="425096"/>
            </a:xfrm>
            <a:prstGeom prst="lef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88633" y="19650"/>
            <a:ext cx="9232634" cy="9087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Искитимский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 район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70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9950" y="6043375"/>
            <a:ext cx="4644008" cy="814625"/>
          </a:xfrm>
        </p:spPr>
        <p:txBody>
          <a:bodyPr>
            <a:normAutofit fontScale="77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Панов </a:t>
            </a:r>
          </a:p>
          <a:p>
            <a:pPr marL="0" indent="0" algn="ctr"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Юрий Александрович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88633" y="19650"/>
            <a:ext cx="9232634" cy="9087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Искитимский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 район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07504" y="1022942"/>
            <a:ext cx="8862764" cy="5801192"/>
            <a:chOff x="107504" y="1022942"/>
            <a:chExt cx="8862764" cy="5801192"/>
          </a:xfrm>
        </p:grpSpPr>
        <p:pic>
          <p:nvPicPr>
            <p:cNvPr id="6146" name="Picture 2" descr="http://orhideipua.rusedu.net/gallery/2587/79551-P1010044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102207"/>
              <a:ext cx="3949101" cy="482453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8" name="Picture 4" descr="http://nasotke.ru/wp-content/uploads/2014/11/samye-neprihotlivye-mnogoletnie-sadovye-cvety-sibiri-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1022942"/>
              <a:ext cx="4536504" cy="262208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0" name="Picture 6" descr="http://gic4.mycdn.me/getImage?photoId=557328692375&amp;photoType=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3645024"/>
              <a:ext cx="4686300" cy="317911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5176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Результаты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анкетирования обучающихся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37955573"/>
              </p:ext>
            </p:extLst>
          </p:nvPr>
        </p:nvGraphicFramePr>
        <p:xfrm>
          <a:off x="179512" y="1556792"/>
          <a:ext cx="878497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0338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Результаты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анкетирования обучающихся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39227846"/>
              </p:ext>
            </p:extLst>
          </p:nvPr>
        </p:nvGraphicFramePr>
        <p:xfrm>
          <a:off x="179512" y="1700808"/>
          <a:ext cx="878497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866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Результаты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анкетирования обучающихся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964499602"/>
              </p:ext>
            </p:extLst>
          </p:nvPr>
        </p:nvGraphicFramePr>
        <p:xfrm>
          <a:off x="0" y="1484785"/>
          <a:ext cx="9144000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998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ЗАКЛЮЧЕНИЕ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b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496944" cy="511256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Проведенное нами исследование символики юго-восточных районов Новосибирской обрасти, а именно,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Черепановского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района,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района,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Сузунского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района,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Маслянинского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района, что выдвинутая нами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гипотеза оказалась верна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!!!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животные находятся на гербах юго-восточных районов не случайно, а имеют непосредственное отношение к истории и географии районов.</a:t>
            </a: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2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7920880" cy="61093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3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3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исследования: </a:t>
            </a:r>
            <a:endParaRPr lang="ru-RU" sz="2300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выяснить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, какие  представители флоры и фауны встречаются в символике юго-восточных районов Новосибирской области, и объяснить целесообразность нахождения их на гербах. 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b="1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3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 :</a:t>
            </a:r>
            <a:endParaRPr lang="ru-RU" sz="23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познакомиться  с геральдикой - наукой, изучающей государственные символы и знаки;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изучить историко-краеведческую литературу по данной теме;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узнать, какое значение имеют животные и растения в данных символах;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провести и проанализировать опрос на знание символики герба родного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района у учащихся МКОУ «Гимназии №1»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обобщить результаты исследования.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254351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9780" y="980728"/>
            <a:ext cx="8064896" cy="46474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Мы выдвигаем гипотезу: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предположим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растения и животные находятся на гербах юго-восточных районов не случайно, а имеют непосредственное отношение к истории и географии районов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endParaRPr lang="ru-RU" sz="28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гербы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муниципальных районов юго-востока Новосибирской области.</a:t>
            </a:r>
          </a:p>
          <a:p>
            <a:pPr algn="ctr"/>
            <a:r>
              <a:rPr lang="ru-RU" sz="28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endParaRPr lang="ru-RU" sz="28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изображения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животных  и растений в символике гербов юго-востока Новосибирской  области.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27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085184"/>
            <a:ext cx="8352928" cy="14401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таких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изображениях тотемов исследователи видят прообразы гербов.</a:t>
            </a:r>
          </a:p>
          <a:p>
            <a:pPr algn="ctr"/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0" y="386446"/>
            <a:ext cx="8964488" cy="3731470"/>
            <a:chOff x="0" y="386446"/>
            <a:chExt cx="8964488" cy="3731470"/>
          </a:xfrm>
        </p:grpSpPr>
        <p:pic>
          <p:nvPicPr>
            <p:cNvPr id="1026" name="Picture 2" descr="http://i1.imageban.ru/out/2010/08/03/9918580db683ae55226314f1d51c4cb7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4664"/>
              <a:ext cx="4796863" cy="371325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ru-tattoo.ru/_ph/26/82252979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7846" y="386446"/>
              <a:ext cx="4196642" cy="373147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8036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97385"/>
            <a:ext cx="5194920" cy="104097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Всероссийское Геральдическое Общество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0" y="116632"/>
            <a:ext cx="9178669" cy="5380753"/>
            <a:chOff x="0" y="116632"/>
            <a:chExt cx="9178669" cy="5380753"/>
          </a:xfrm>
        </p:grpSpPr>
        <p:pic>
          <p:nvPicPr>
            <p:cNvPr id="2050" name="Picture 2" descr="http://vgo.ucoz.ru/gerb_v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68846"/>
              <a:ext cx="4964159" cy="3728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Группа 4"/>
            <p:cNvGrpSpPr/>
            <p:nvPr/>
          </p:nvGrpSpPr>
          <p:grpSpPr>
            <a:xfrm>
              <a:off x="4743590" y="116632"/>
              <a:ext cx="4435079" cy="4287381"/>
              <a:chOff x="4743590" y="116632"/>
              <a:chExt cx="4435079" cy="4287381"/>
            </a:xfrm>
          </p:grpSpPr>
          <p:pic>
            <p:nvPicPr>
              <p:cNvPr id="2052" name="Picture 4" descr="Эмблема (герб) Союза геральдистов России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3590" y="116632"/>
                <a:ext cx="4263780" cy="33044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Прямоугольник 3"/>
              <p:cNvSpPr/>
              <p:nvPr/>
            </p:nvSpPr>
            <p:spPr>
              <a:xfrm>
                <a:off x="4778259" y="3573016"/>
                <a:ext cx="4400410" cy="83099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ru-RU" sz="24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  <a:latin typeface="Times New Roman" pitchFamily="18" charset="0"/>
                    <a:cs typeface="Times New Roman" pitchFamily="18" charset="0"/>
                  </a:rPr>
                  <a:t>Союз Геральдистов России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779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266183"/>
              </p:ext>
            </p:extLst>
          </p:nvPr>
        </p:nvGraphicFramePr>
        <p:xfrm>
          <a:off x="10523" y="0"/>
          <a:ext cx="9133477" cy="6868455"/>
        </p:xfrm>
        <a:graphic>
          <a:graphicData uri="http://schemas.openxmlformats.org/drawingml/2006/table">
            <a:tbl>
              <a:tblPr firstRow="1" firstCol="1" bandRow="1"/>
              <a:tblGrid>
                <a:gridCol w="673046"/>
                <a:gridCol w="2193637"/>
                <a:gridCol w="974715"/>
                <a:gridCol w="3313092"/>
                <a:gridCol w="1072097"/>
                <a:gridCol w="906890"/>
              </a:tblGrid>
              <a:tr h="11257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Район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Решение об утверждении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Внесение в Государственный геральдический регистр РФ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Описание герба района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Автор идеи герба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Составили и художники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46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Искитимский район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Решением тринадцатой сессии Совета депутатов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Искитимского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района Новосибирской области первого созыва от 20 апреля 2006 года № 89 «Об утверждении герба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Искитимского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района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№2368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золотом поле черная оконечность, из которой выходят опрокинутое, изогнутое, лазоревое стропило и внутри его растение – кандык сибирский, имеющий зеленые стебель с листьями и цветок, состоящий из черной сердцевины с расположенным внутри серебряным пятилепестковым пестиком, пяти лепестков, переходящих от сердцевины из серебра в пурпур и пяти золотых пестиков, расположенных между лепестками.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Панов Ю.А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b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Журавков А.Ю., Кошелев А.В.</a:t>
                      </a:r>
                      <a:b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6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Маслянинский район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решением пятой сессии Совета депутатов Маслянинского района Новосибирской области первого созыва от 16 июня 2005 года № 44 «Об официальных символах Маслянинского района».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1983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представляет собой геральдический щит, скошенный елеобразно лазоревой и золотой перевязью на серебряное и зеленое поля. Серебряное поле обременено тремя положенными в перевязь зелеными стеблями льна, имеющими пятилепестковые лазоревые цветы с золотыми сердцевинами.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Пронин О.В., Смирнов В.Н., Журавков А.Ю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Журавков А. Ю.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4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Сузунский район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утвержден пятой сессии Совета депутатов Сузунского района Новосибирской области первого созыва от 19 мая 2005 года № 11 «О Положении «О гербе Сузунского района Новосибирской области».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1989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зеленом поле золотой безант (монета) с червленой прорисовкой двух обращенных друг к другу соболей, стоящих на постаменте и держащий овальный картуш, увенчанный пятизубцовой короной и 15 колец; сопровождаемый вверху серебряной еловидно опрокинутой главой, внизу лазоревой оконечностью, имеющей серебряную кайму.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Журавков А. Ю., Кошелев А. В., Пронин О.В.</a:t>
                      </a:r>
                      <a:b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Журавков А. Ю.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6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Черепановский район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решением восьмой сессии Совета депутатов Че-репановского района Новосибирской области первого созыва от 29 сентября 2005 г. № 10 «Об утверждении герба Черепановского района».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№2065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зеленом поле над золотой волнистой оконечностью, скачущий на серебряном коне, с червленым языком, серебряной уздой, черным седлом и копытами, всадник, одетый в серебряную одежду – головной убор, рубаху, штаны и сапоги.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Борисюк В.В.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Журавков А. Ю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59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hnu.docdat.com/pars_docs/refs/216/215396/img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4" y="20424"/>
            <a:ext cx="9144000" cy="672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2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73216"/>
            <a:ext cx="9144000" cy="14847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Черепановский район 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 муниципальное образование на юго-востоке Новосибирской области России. Административный центр — город Черепаново.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0" y="548680"/>
            <a:ext cx="8686800" cy="4660466"/>
            <a:chOff x="0" y="548680"/>
            <a:chExt cx="8686800" cy="4660466"/>
          </a:xfrm>
        </p:grpSpPr>
        <p:pic>
          <p:nvPicPr>
            <p:cNvPr id="4" name="Рисунок 3" descr="Герб Черепановского района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9056" y="1896286"/>
              <a:ext cx="2267744" cy="29157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22" name="Picture 2" descr="http://xn--80aedhpaniteww9c.xn--p1ai/map3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8680"/>
              <a:ext cx="5792603" cy="45121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Стрелка влево 4"/>
            <p:cNvSpPr/>
            <p:nvPr/>
          </p:nvSpPr>
          <p:spPr>
            <a:xfrm rot="2791566">
              <a:off x="4665504" y="4587007"/>
              <a:ext cx="794170" cy="450108"/>
            </a:xfrm>
            <a:prstGeom prst="lef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Заголовок 1"/>
          <p:cNvSpPr txBox="1">
            <a:spLocks/>
          </p:cNvSpPr>
          <p:nvPr/>
        </p:nvSpPr>
        <p:spPr>
          <a:xfrm>
            <a:off x="0" y="16737"/>
            <a:ext cx="9144000" cy="89198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Черепановский район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151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229200"/>
            <a:ext cx="9144000" cy="1628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u="sng" dirty="0" err="1">
                <a:latin typeface="Times New Roman" pitchFamily="18" charset="0"/>
                <a:cs typeface="Times New Roman" pitchFamily="18" charset="0"/>
              </a:rPr>
              <a:t>Сузунский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 район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—  муниципальное образование на юго-востоке  Новосибирской области. Административный центр — рабочий посёлок Сузун.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-88634" y="516957"/>
            <a:ext cx="9197673" cy="4725144"/>
            <a:chOff x="-88634" y="516957"/>
            <a:chExt cx="9197673" cy="4725144"/>
          </a:xfrm>
        </p:grpSpPr>
        <p:pic>
          <p:nvPicPr>
            <p:cNvPr id="4" name="Picture 2" descr="http://xn--80aedhpaniteww9c.xn--p1ai/map3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8634" y="516957"/>
              <a:ext cx="6066011" cy="4725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Стрелка влево 4"/>
            <p:cNvSpPr/>
            <p:nvPr/>
          </p:nvSpPr>
          <p:spPr>
            <a:xfrm rot="2791566">
              <a:off x="4360729" y="4882788"/>
              <a:ext cx="432460" cy="199014"/>
            </a:xfrm>
            <a:prstGeom prst="lef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 descr="Герб Сузунского района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9207" y="1546754"/>
              <a:ext cx="3059832" cy="33334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-88633" y="19650"/>
            <a:ext cx="9232634" cy="9087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Сузунский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район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213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687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 чем рассказывает герб?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Черепановский район — муниципальное образование на юго-востоке Новосибирской области России. Административный центр — город Черепаново. </vt:lpstr>
      <vt:lpstr>Сузунский район</vt:lpstr>
      <vt:lpstr>Маслянинский район</vt:lpstr>
      <vt:lpstr>Искитимский район</vt:lpstr>
      <vt:lpstr>Искитимский район</vt:lpstr>
      <vt:lpstr>Результаты анкетирования обучающихся</vt:lpstr>
      <vt:lpstr>Результаты анкетирования обучающихся</vt:lpstr>
      <vt:lpstr>Результаты анкетирования обучающихся</vt:lpstr>
      <vt:lpstr> ЗАКЛЮЧЕНИЕ.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чем рассказывает герб? </dc:title>
  <dc:creator>User</dc:creator>
  <cp:lastModifiedBy>User</cp:lastModifiedBy>
  <cp:revision>19</cp:revision>
  <dcterms:created xsi:type="dcterms:W3CDTF">2016-02-09T04:05:12Z</dcterms:created>
  <dcterms:modified xsi:type="dcterms:W3CDTF">2016-03-22T15:30:20Z</dcterms:modified>
</cp:coreProperties>
</file>